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mf" ContentType="image/x-wmf"/>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3"/>
  </p:notesMasterIdLst>
  <p:handoutMasterIdLst>
    <p:handoutMasterId r:id="rId24"/>
  </p:handoutMasterIdLst>
  <p:sldIdLst>
    <p:sldId id="256" r:id="rId3"/>
    <p:sldId id="269" r:id="rId4"/>
    <p:sldId id="350" r:id="rId5"/>
    <p:sldId id="364" r:id="rId6"/>
    <p:sldId id="365" r:id="rId7"/>
    <p:sldId id="366" r:id="rId8"/>
    <p:sldId id="349" r:id="rId9"/>
    <p:sldId id="348" r:id="rId10"/>
    <p:sldId id="347" r:id="rId11"/>
    <p:sldId id="342" r:id="rId12"/>
    <p:sldId id="343" r:id="rId13"/>
    <p:sldId id="344" r:id="rId14"/>
    <p:sldId id="258" r:id="rId15"/>
    <p:sldId id="328" r:id="rId16"/>
    <p:sldId id="329" r:id="rId17"/>
    <p:sldId id="330" r:id="rId18"/>
    <p:sldId id="340" r:id="rId19"/>
    <p:sldId id="380" r:id="rId20"/>
    <p:sldId id="341" r:id="rId21"/>
    <p:sldId id="261" r:id="rId22"/>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3B3B"/>
    <a:srgbClr val="0068B7"/>
    <a:srgbClr val="F08300"/>
    <a:srgbClr val="001736"/>
    <a:srgbClr val="041A34"/>
    <a:srgbClr val="003478"/>
    <a:srgbClr val="A20000"/>
    <a:srgbClr val="A40000"/>
    <a:srgbClr val="9E0000"/>
    <a:srgbClr val="C745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182" autoAdjust="0"/>
  </p:normalViewPr>
  <p:slideViewPr>
    <p:cSldViewPr snapToGrid="0">
      <p:cViewPr varScale="1">
        <p:scale>
          <a:sx n="79" d="100"/>
          <a:sy n="79" d="100"/>
        </p:scale>
        <p:origin x="730" y="67"/>
      </p:cViewPr>
      <p:guideLst/>
    </p:cSldViewPr>
  </p:slid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80" d="100"/>
          <a:sy n="80" d="100"/>
        </p:scale>
        <p:origin x="3918"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tags" Target="tags/tag25.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notesMaster" Target="notesMasters/notesMaster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78E0E4-DC06-4041-AFA7-BB6F527FFA3F}"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4B7432-8BB0-4EFA-A417-EFCDC17B2811}"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userDrawn="1">
  <p:cSld name="标题幻灯片">
    <p:spTree>
      <p:nvGrpSpPr>
        <p:cNvPr id="1" name=""/>
        <p:cNvGrpSpPr/>
        <p:nvPr/>
      </p:nvGrpSpPr>
      <p:grpSpPr>
        <a:xfrm>
          <a:off x="0" y="0"/>
          <a:ext cx="0" cy="0"/>
          <a:chOff x="0" y="0"/>
          <a:chExt cx="0" cy="0"/>
        </a:xfrm>
      </p:grpSpPr>
      <p:pic>
        <p:nvPicPr>
          <p:cNvPr id="14" name="Picture 4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 name="í$ľîḓè"/>
          <p:cNvSpPr/>
          <p:nvPr userDrawn="1"/>
        </p:nvSpPr>
        <p:spPr>
          <a:xfrm>
            <a:off x="-3604" y="0"/>
            <a:ext cx="12192000" cy="6858000"/>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îṩ1idê"/>
          <p:cNvSpPr/>
          <p:nvPr userDrawn="1"/>
        </p:nvSpPr>
        <p:spPr>
          <a:xfrm>
            <a:off x="5721772" y="0"/>
            <a:ext cx="6470228" cy="6074237"/>
          </a:xfrm>
          <a:custGeom>
            <a:avLst/>
            <a:gdLst>
              <a:gd name="connsiteX0" fmla="*/ 2441939 w 6470228"/>
              <a:gd name="connsiteY0" fmla="*/ 0 h 6074237"/>
              <a:gd name="connsiteX1" fmla="*/ 6470228 w 6470228"/>
              <a:gd name="connsiteY1" fmla="*/ 0 h 6074237"/>
              <a:gd name="connsiteX2" fmla="*/ 6470228 w 6470228"/>
              <a:gd name="connsiteY2" fmla="*/ 2453916 h 6074237"/>
              <a:gd name="connsiteX3" fmla="*/ 4110930 w 6470228"/>
              <a:gd name="connsiteY3" fmla="*/ 5247423 h 6074237"/>
              <a:gd name="connsiteX4" fmla="*/ 826815 w 6470228"/>
              <a:gd name="connsiteY4" fmla="*/ 5524165 h 6074237"/>
              <a:gd name="connsiteX5" fmla="*/ 826816 w 6470228"/>
              <a:gd name="connsiteY5" fmla="*/ 5524165 h 6074237"/>
              <a:gd name="connsiteX6" fmla="*/ 550073 w 6470228"/>
              <a:gd name="connsiteY6" fmla="*/ 2240050 h 607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0228" h="6074237">
                <a:moveTo>
                  <a:pt x="2441939" y="0"/>
                </a:moveTo>
                <a:lnTo>
                  <a:pt x="6470228" y="0"/>
                </a:lnTo>
                <a:lnTo>
                  <a:pt x="6470228" y="2453916"/>
                </a:lnTo>
                <a:lnTo>
                  <a:pt x="4110930" y="5247423"/>
                </a:lnTo>
                <a:cubicBezTo>
                  <a:pt x="3280467" y="6230727"/>
                  <a:pt x="1810118" y="6354628"/>
                  <a:pt x="826815" y="5524165"/>
                </a:cubicBezTo>
                <a:lnTo>
                  <a:pt x="826816" y="5524165"/>
                </a:lnTo>
                <a:cubicBezTo>
                  <a:pt x="-156489" y="4693703"/>
                  <a:pt x="-280390" y="3223353"/>
                  <a:pt x="550073" y="2240050"/>
                </a:cubicBezTo>
                <a:close/>
              </a:path>
            </a:pathLst>
          </a:custGeom>
          <a:blipFill>
            <a:blip r:embed="rId3">
              <a:duotone>
                <a:schemeClr val="accent5">
                  <a:shade val="45000"/>
                  <a:satMod val="135000"/>
                </a:schemeClr>
                <a:prstClr val="white"/>
              </a:duotone>
            </a:blip>
            <a:srcRect/>
            <a:stretch>
              <a:fillRect l="-10885" r="-1088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ïṣḷíḋé"/>
          <p:cNvSpPr/>
          <p:nvPr userDrawn="1"/>
        </p:nvSpPr>
        <p:spPr>
          <a:xfrm>
            <a:off x="4906913" y="0"/>
            <a:ext cx="3955516" cy="3655904"/>
          </a:xfrm>
          <a:custGeom>
            <a:avLst/>
            <a:gdLst>
              <a:gd name="connsiteX0" fmla="*/ 210268 w 3955516"/>
              <a:gd name="connsiteY0" fmla="*/ 3516016 h 3655904"/>
              <a:gd name="connsiteX1" fmla="*/ 210268 w 3955516"/>
              <a:gd name="connsiteY1" fmla="*/ 3516016 h 3655904"/>
              <a:gd name="connsiteX2" fmla="*/ 210268 w 3955516"/>
              <a:gd name="connsiteY2" fmla="*/ 3516016 h 3655904"/>
              <a:gd name="connsiteX3" fmla="*/ 2404025 w 3955516"/>
              <a:gd name="connsiteY3" fmla="*/ 0 h 3655904"/>
              <a:gd name="connsiteX4" fmla="*/ 3955516 w 3955516"/>
              <a:gd name="connsiteY4" fmla="*/ 0 h 3655904"/>
              <a:gd name="connsiteX5" fmla="*/ 1045452 w 3955516"/>
              <a:gd name="connsiteY5" fmla="*/ 3445637 h 3655904"/>
              <a:gd name="connsiteX6" fmla="*/ 309288 w 3955516"/>
              <a:gd name="connsiteY6" fmla="*/ 3583884 h 3655904"/>
              <a:gd name="connsiteX7" fmla="*/ 210268 w 3955516"/>
              <a:gd name="connsiteY7" fmla="*/ 3516016 h 3655904"/>
              <a:gd name="connsiteX8" fmla="*/ 126786 w 3955516"/>
              <a:gd name="connsiteY8" fmla="*/ 3429750 h 3655904"/>
              <a:gd name="connsiteX9" fmla="*/ 139890 w 3955516"/>
              <a:gd name="connsiteY9" fmla="*/ 2680831 h 3655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5516" h="3655904">
                <a:moveTo>
                  <a:pt x="210268" y="3516016"/>
                </a:moveTo>
                <a:lnTo>
                  <a:pt x="210268" y="3516016"/>
                </a:lnTo>
                <a:lnTo>
                  <a:pt x="210268" y="3516016"/>
                </a:lnTo>
                <a:close/>
                <a:moveTo>
                  <a:pt x="2404025" y="0"/>
                </a:moveTo>
                <a:lnTo>
                  <a:pt x="3955516" y="0"/>
                </a:lnTo>
                <a:lnTo>
                  <a:pt x="1045452" y="3445637"/>
                </a:lnTo>
                <a:cubicBezTo>
                  <a:pt x="860656" y="3664444"/>
                  <a:pt x="551270" y="3715919"/>
                  <a:pt x="309288" y="3583884"/>
                </a:cubicBezTo>
                <a:lnTo>
                  <a:pt x="210268" y="3516016"/>
                </a:lnTo>
                <a:lnTo>
                  <a:pt x="126786" y="3429750"/>
                </a:lnTo>
                <a:cubicBezTo>
                  <a:pt x="-43881" y="3213275"/>
                  <a:pt x="-44906" y="2899638"/>
                  <a:pt x="139890" y="2680831"/>
                </a:cubicBezTo>
                <a:close/>
              </a:path>
            </a:pathLst>
          </a:cu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iş1îḑé"/>
          <p:cNvSpPr/>
          <p:nvPr userDrawn="1"/>
        </p:nvSpPr>
        <p:spPr>
          <a:xfrm>
            <a:off x="10490882" y="2022031"/>
            <a:ext cx="1697514" cy="2819365"/>
          </a:xfrm>
          <a:custGeom>
            <a:avLst/>
            <a:gdLst>
              <a:gd name="connsiteX0" fmla="*/ 1697514 w 1697514"/>
              <a:gd name="connsiteY0" fmla="*/ 0 h 2819365"/>
              <a:gd name="connsiteX1" fmla="*/ 1697514 w 1697514"/>
              <a:gd name="connsiteY1" fmla="*/ 1837030 h 2819365"/>
              <a:gd name="connsiteX2" fmla="*/ 1045452 w 1697514"/>
              <a:gd name="connsiteY2" fmla="*/ 2609099 h 2819365"/>
              <a:gd name="connsiteX3" fmla="*/ 210267 w 1697514"/>
              <a:gd name="connsiteY3" fmla="*/ 2679477 h 2819365"/>
              <a:gd name="connsiteX4" fmla="*/ 210268 w 1697514"/>
              <a:gd name="connsiteY4" fmla="*/ 2679478 h 2819365"/>
              <a:gd name="connsiteX5" fmla="*/ 139890 w 1697514"/>
              <a:gd name="connsiteY5" fmla="*/ 1844292 h 281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514" h="2819365">
                <a:moveTo>
                  <a:pt x="1697514" y="0"/>
                </a:moveTo>
                <a:lnTo>
                  <a:pt x="1697514" y="1837030"/>
                </a:lnTo>
                <a:lnTo>
                  <a:pt x="1045452" y="2609099"/>
                </a:lnTo>
                <a:cubicBezTo>
                  <a:pt x="834257" y="2859163"/>
                  <a:pt x="460332" y="2890672"/>
                  <a:pt x="210267" y="2679477"/>
                </a:cubicBezTo>
                <a:lnTo>
                  <a:pt x="210268" y="2679478"/>
                </a:lnTo>
                <a:cubicBezTo>
                  <a:pt x="-39796" y="2468282"/>
                  <a:pt x="-71306" y="2094357"/>
                  <a:pt x="139890" y="1844292"/>
                </a:cubicBezTo>
                <a:close/>
              </a:path>
            </a:pathLst>
          </a:cu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í$ḻïḓé"/>
          <p:cNvSpPr/>
          <p:nvPr userDrawn="1"/>
        </p:nvSpPr>
        <p:spPr>
          <a:xfrm>
            <a:off x="10073794" y="2366994"/>
            <a:ext cx="2118206" cy="3564196"/>
          </a:xfrm>
          <a:custGeom>
            <a:avLst/>
            <a:gdLst>
              <a:gd name="connsiteX0" fmla="*/ 2118206 w 2118206"/>
              <a:gd name="connsiteY0" fmla="*/ 0 h 3564196"/>
              <a:gd name="connsiteX1" fmla="*/ 2118206 w 2118206"/>
              <a:gd name="connsiteY1" fmla="*/ 2396948 h 3564196"/>
              <a:gd name="connsiteX2" fmla="*/ 1364100 w 2118206"/>
              <a:gd name="connsiteY2" fmla="*/ 3289841 h 3564196"/>
              <a:gd name="connsiteX3" fmla="*/ 274355 w 2118206"/>
              <a:gd name="connsiteY3" fmla="*/ 3381670 h 3564196"/>
              <a:gd name="connsiteX4" fmla="*/ 274356 w 2118206"/>
              <a:gd name="connsiteY4" fmla="*/ 3381671 h 3564196"/>
              <a:gd name="connsiteX5" fmla="*/ 182527 w 2118206"/>
              <a:gd name="connsiteY5" fmla="*/ 2291926 h 356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8206" h="3564196">
                <a:moveTo>
                  <a:pt x="2118206" y="0"/>
                </a:moveTo>
                <a:lnTo>
                  <a:pt x="2118206" y="2396948"/>
                </a:lnTo>
                <a:lnTo>
                  <a:pt x="1364100" y="3289841"/>
                </a:lnTo>
                <a:cubicBezTo>
                  <a:pt x="1088533" y="3616123"/>
                  <a:pt x="600638" y="3657237"/>
                  <a:pt x="274355" y="3381670"/>
                </a:cubicBezTo>
                <a:lnTo>
                  <a:pt x="274356" y="3381671"/>
                </a:lnTo>
                <a:cubicBezTo>
                  <a:pt x="-51927" y="3106104"/>
                  <a:pt x="-93040" y="2618208"/>
                  <a:pt x="182527" y="2291926"/>
                </a:cubicBezTo>
                <a:close/>
              </a:path>
            </a:pathLst>
          </a:custGeom>
          <a:solidFill>
            <a:schemeClr val="accent3">
              <a:lumMod val="40000"/>
              <a:lumOff val="6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ïŝļîḍè"/>
          <p:cNvSpPr/>
          <p:nvPr userDrawn="1"/>
        </p:nvSpPr>
        <p:spPr>
          <a:xfrm>
            <a:off x="5721772" y="0"/>
            <a:ext cx="6470228" cy="6074237"/>
          </a:xfrm>
          <a:custGeom>
            <a:avLst/>
            <a:gdLst>
              <a:gd name="connsiteX0" fmla="*/ 2441939 w 6470228"/>
              <a:gd name="connsiteY0" fmla="*/ 0 h 6074237"/>
              <a:gd name="connsiteX1" fmla="*/ 6470228 w 6470228"/>
              <a:gd name="connsiteY1" fmla="*/ 0 h 6074237"/>
              <a:gd name="connsiteX2" fmla="*/ 6470228 w 6470228"/>
              <a:gd name="connsiteY2" fmla="*/ 2453916 h 6074237"/>
              <a:gd name="connsiteX3" fmla="*/ 4110930 w 6470228"/>
              <a:gd name="connsiteY3" fmla="*/ 5247423 h 6074237"/>
              <a:gd name="connsiteX4" fmla="*/ 826815 w 6470228"/>
              <a:gd name="connsiteY4" fmla="*/ 5524165 h 6074237"/>
              <a:gd name="connsiteX5" fmla="*/ 826816 w 6470228"/>
              <a:gd name="connsiteY5" fmla="*/ 5524165 h 6074237"/>
              <a:gd name="connsiteX6" fmla="*/ 550073 w 6470228"/>
              <a:gd name="connsiteY6" fmla="*/ 2240050 h 607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0228" h="6074237">
                <a:moveTo>
                  <a:pt x="2441939" y="0"/>
                </a:moveTo>
                <a:lnTo>
                  <a:pt x="6470228" y="0"/>
                </a:lnTo>
                <a:lnTo>
                  <a:pt x="6470228" y="2453916"/>
                </a:lnTo>
                <a:lnTo>
                  <a:pt x="4110930" y="5247423"/>
                </a:lnTo>
                <a:cubicBezTo>
                  <a:pt x="3280467" y="6230727"/>
                  <a:pt x="1810118" y="6354628"/>
                  <a:pt x="826815" y="5524165"/>
                </a:cubicBezTo>
                <a:lnTo>
                  <a:pt x="826816" y="5524165"/>
                </a:lnTo>
                <a:cubicBezTo>
                  <a:pt x="-156489" y="4693703"/>
                  <a:pt x="-280390" y="3223353"/>
                  <a:pt x="550073" y="2240050"/>
                </a:cubicBezTo>
                <a:close/>
              </a:path>
            </a:pathLst>
          </a:custGeom>
          <a:solidFill>
            <a:schemeClr val="accent3">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801" name="副标题 9800"/>
          <p:cNvSpPr>
            <a:spLocks noGrp="1"/>
          </p:cNvSpPr>
          <p:nvPr userDrawn="1">
            <p:ph type="subTitle" idx="1"/>
          </p:nvPr>
        </p:nvSpPr>
        <p:spPr>
          <a:xfrm>
            <a:off x="1071789" y="2069508"/>
            <a:ext cx="10447110" cy="558799"/>
          </a:xfrm>
        </p:spPr>
        <p:txBody>
          <a:bodyPr vert="horz" lIns="91440" tIns="45720" rIns="91440" bIns="45720" rtlCol="0" anchor="t">
            <a:normAutofit/>
          </a:bodyPr>
          <a:lstStyle>
            <a:lvl1pPr marL="0" indent="0">
              <a:buNone/>
              <a:defRPr lang="en-US" b="0" i="0" kern="2000" spc="2000" dirty="0">
                <a:solidFill>
                  <a:schemeClr val="accent3"/>
                </a:solidFill>
                <a:effectLst/>
                <a:latin typeface="微软雅黑" panose="020B0503020204020204" pitchFamily="34" charset="-122"/>
                <a:ea typeface="微软雅黑" panose="020B0503020204020204" pitchFamily="34" charset="-122"/>
              </a:defRPr>
            </a:lvl1pPr>
          </a:lstStyle>
          <a:p>
            <a:pPr marL="228600" lvl="0" indent="-228600"/>
            <a:r>
              <a:rPr lang="en-US" dirty="0"/>
              <a:t>Click to edit Master subtitle style</a:t>
            </a:r>
            <a:endParaRPr lang="en-US" dirty="0"/>
          </a:p>
        </p:txBody>
      </p:sp>
      <p:sp>
        <p:nvSpPr>
          <p:cNvPr id="9802" name="标题 9801"/>
          <p:cNvSpPr>
            <a:spLocks noGrp="1"/>
          </p:cNvSpPr>
          <p:nvPr userDrawn="1">
            <p:ph type="ctrTitle"/>
          </p:nvPr>
        </p:nvSpPr>
        <p:spPr>
          <a:xfrm>
            <a:off x="1080509" y="2717966"/>
            <a:ext cx="10438390" cy="2087481"/>
          </a:xfrm>
        </p:spPr>
        <p:txBody>
          <a:bodyPr vert="horz" lIns="91440" tIns="45720" rIns="91440" bIns="45720" rtlCol="0" anchor="b">
            <a:normAutofit/>
          </a:bodyPr>
          <a:lstStyle>
            <a:lvl1pPr marL="571500" indent="-571500">
              <a:buFont typeface="Arial" panose="020B0604020202020204" pitchFamily="34" charset="0"/>
              <a:buNone/>
              <a:defRPr lang="zh-CN" altLang="en-US" sz="4000" b="0" dirty="0">
                <a:solidFill>
                  <a:schemeClr val="accent1">
                    <a:lumMod val="50000"/>
                  </a:schemeClr>
                </a:solidFill>
              </a:defRPr>
            </a:lvl1pPr>
          </a:lstStyle>
          <a:p>
            <a:pPr marL="0" lvl="0" indent="0" fontAlgn="b">
              <a:lnSpc>
                <a:spcPct val="100000"/>
              </a:lnSpc>
              <a:buFont typeface="Arial" panose="020B0604020202020204" pitchFamily="34" charset="0"/>
            </a:pPr>
            <a:r>
              <a:rPr lang="en-US" dirty="0"/>
              <a:t>Click to edit Master title style</a:t>
            </a:r>
            <a:endParaRPr lang="zh-CN" altLang="en-US" dirty="0"/>
          </a:p>
        </p:txBody>
      </p:sp>
      <p:sp>
        <p:nvSpPr>
          <p:cNvPr id="12" name="文本占位符 11"/>
          <p:cNvSpPr>
            <a:spLocks noGrp="1"/>
          </p:cNvSpPr>
          <p:nvPr userDrawn="1">
            <p:ph type="body" sz="quarter" idx="10" hasCustomPrompt="1"/>
          </p:nvPr>
        </p:nvSpPr>
        <p:spPr>
          <a:xfrm>
            <a:off x="1071789" y="5387317"/>
            <a:ext cx="10447110" cy="296271"/>
          </a:xfrm>
        </p:spPr>
        <p:txBody>
          <a:bodyPr vert="horz" lIns="91440" tIns="45720" rIns="91440" bIns="45720" rtlCol="0" anchor="ctr">
            <a:noAutofit/>
          </a:bodyPr>
          <a:lstStyle>
            <a:lvl1pPr marL="0" indent="0">
              <a:buNone/>
              <a:defRPr lang="en-US" altLang="zh-CN" sz="1400" b="0" dirty="0">
                <a:solidFill>
                  <a:schemeClr val="tx2"/>
                </a:solidFill>
              </a:defRPr>
            </a:lvl1pPr>
          </a:lstStyle>
          <a:p>
            <a:pPr marL="228600" lvl="0" indent="-228600"/>
            <a:r>
              <a:rPr lang="en-US" altLang="zh-CN" dirty="0"/>
              <a:t>Signature</a:t>
            </a:r>
            <a:endParaRPr lang="en-US" altLang="zh-CN" dirty="0"/>
          </a:p>
        </p:txBody>
      </p:sp>
      <p:sp>
        <p:nvSpPr>
          <p:cNvPr id="13" name="文本占位符 12"/>
          <p:cNvSpPr>
            <a:spLocks noGrp="1"/>
          </p:cNvSpPr>
          <p:nvPr userDrawn="1">
            <p:ph type="body" sz="quarter" idx="11" hasCustomPrompt="1"/>
          </p:nvPr>
        </p:nvSpPr>
        <p:spPr>
          <a:xfrm>
            <a:off x="1071789" y="5683588"/>
            <a:ext cx="10447110" cy="296271"/>
          </a:xfrm>
        </p:spPr>
        <p:txBody>
          <a:bodyPr vert="horz" lIns="91440" tIns="45720" rIns="91440" bIns="45720" rtlCol="0" anchor="ctr">
            <a:noAutofit/>
          </a:bodyPr>
          <a:lstStyle>
            <a:lvl1pPr marL="0" indent="0">
              <a:buNone/>
              <a:defRPr lang="zh-CN" altLang="en-US" sz="1400" b="0" dirty="0">
                <a:solidFill>
                  <a:schemeClr val="tx2"/>
                </a:solidFill>
              </a:defRPr>
            </a:lvl1pPr>
          </a:lstStyle>
          <a:p>
            <a:pPr marL="228600" lvl="0" indent="-228600"/>
            <a:r>
              <a:rPr lang="en-US" altLang="zh-CN" dirty="0"/>
              <a:t>Date</a:t>
            </a:r>
            <a:endParaRPr lang="zh-CN" altLang="en-US" dirty="0"/>
          </a:p>
        </p:txBody>
      </p:sp>
      <p:grpSp>
        <p:nvGrpSpPr>
          <p:cNvPr id="2" name="组合 1"/>
          <p:cNvGrpSpPr/>
          <p:nvPr userDrawn="1"/>
        </p:nvGrpSpPr>
        <p:grpSpPr>
          <a:xfrm>
            <a:off x="1071789" y="916886"/>
            <a:ext cx="2217511" cy="499112"/>
            <a:chOff x="1071789" y="916886"/>
            <a:chExt cx="2217511" cy="499112"/>
          </a:xfrm>
        </p:grpSpPr>
        <p:grpSp>
          <p:nvGrpSpPr>
            <p:cNvPr id="15" name="ï$ļidê"/>
            <p:cNvGrpSpPr/>
            <p:nvPr userDrawn="1"/>
          </p:nvGrpSpPr>
          <p:grpSpPr>
            <a:xfrm>
              <a:off x="1071789" y="916886"/>
              <a:ext cx="496620" cy="499112"/>
              <a:chOff x="1905000" y="2476500"/>
              <a:chExt cx="1898650" cy="1908175"/>
            </a:xfrm>
          </p:grpSpPr>
          <p:sp>
            <p:nvSpPr>
              <p:cNvPr id="16" name="íṡḷïdè"/>
              <p:cNvSpPr/>
              <p:nvPr/>
            </p:nvSpPr>
            <p:spPr bwMode="auto">
              <a:xfrm>
                <a:off x="1905000" y="2476500"/>
                <a:ext cx="1898650" cy="1908175"/>
              </a:xfrm>
              <a:prstGeom prst="ellipse">
                <a:avLst/>
              </a:prstGeom>
              <a:solidFill>
                <a:srgbClr val="0034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 name="íṣ1îḑè"/>
              <p:cNvSpPr/>
              <p:nvPr/>
            </p:nvSpPr>
            <p:spPr bwMode="auto">
              <a:xfrm>
                <a:off x="2217738" y="2790825"/>
                <a:ext cx="1273175" cy="127952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 name="ïs1ïḍê"/>
              <p:cNvSpPr/>
              <p:nvPr/>
            </p:nvSpPr>
            <p:spPr bwMode="auto">
              <a:xfrm>
                <a:off x="1938338" y="3365500"/>
                <a:ext cx="230188" cy="155575"/>
              </a:xfrm>
              <a:custGeom>
                <a:avLst/>
                <a:gdLst>
                  <a:gd name="T0" fmla="*/ 25 w 70"/>
                  <a:gd name="T1" fmla="*/ 41 h 47"/>
                  <a:gd name="T2" fmla="*/ 30 w 70"/>
                  <a:gd name="T3" fmla="*/ 43 h 47"/>
                  <a:gd name="T4" fmla="*/ 35 w 70"/>
                  <a:gd name="T5" fmla="*/ 45 h 47"/>
                  <a:gd name="T6" fmla="*/ 53 w 70"/>
                  <a:gd name="T7" fmla="*/ 34 h 47"/>
                  <a:gd name="T8" fmla="*/ 61 w 70"/>
                  <a:gd name="T9" fmla="*/ 34 h 47"/>
                  <a:gd name="T10" fmla="*/ 68 w 70"/>
                  <a:gd name="T11" fmla="*/ 26 h 47"/>
                  <a:gd name="T12" fmla="*/ 70 w 70"/>
                  <a:gd name="T13" fmla="*/ 10 h 47"/>
                  <a:gd name="T14" fmla="*/ 67 w 70"/>
                  <a:gd name="T15" fmla="*/ 6 h 47"/>
                  <a:gd name="T16" fmla="*/ 61 w 70"/>
                  <a:gd name="T17" fmla="*/ 5 h 47"/>
                  <a:gd name="T18" fmla="*/ 60 w 70"/>
                  <a:gd name="T19" fmla="*/ 17 h 47"/>
                  <a:gd name="T20" fmla="*/ 55 w 70"/>
                  <a:gd name="T21" fmla="*/ 27 h 47"/>
                  <a:gd name="T22" fmla="*/ 52 w 70"/>
                  <a:gd name="T23" fmla="*/ 13 h 47"/>
                  <a:gd name="T24" fmla="*/ 41 w 70"/>
                  <a:gd name="T25" fmla="*/ 11 h 47"/>
                  <a:gd name="T26" fmla="*/ 32 w 70"/>
                  <a:gd name="T27" fmla="*/ 0 h 47"/>
                  <a:gd name="T28" fmla="*/ 17 w 70"/>
                  <a:gd name="T29" fmla="*/ 11 h 47"/>
                  <a:gd name="T30" fmla="*/ 0 w 70"/>
                  <a:gd name="T31" fmla="*/ 19 h 47"/>
                  <a:gd name="T32" fmla="*/ 15 w 70"/>
                  <a:gd name="T33" fmla="*/ 20 h 47"/>
                  <a:gd name="T34" fmla="*/ 28 w 70"/>
                  <a:gd name="T35" fmla="*/ 34 h 47"/>
                  <a:gd name="T36" fmla="*/ 43 w 70"/>
                  <a:gd name="T37" fmla="*/ 36 h 47"/>
                  <a:gd name="T38" fmla="*/ 25 w 70"/>
                  <a:gd name="T39" fmla="*/ 41 h 47"/>
                  <a:gd name="T40" fmla="*/ 23 w 70"/>
                  <a:gd name="T41" fmla="*/ 16 h 47"/>
                  <a:gd name="T42" fmla="*/ 24 w 70"/>
                  <a:gd name="T43" fmla="*/ 11 h 47"/>
                  <a:gd name="T44" fmla="*/ 30 w 70"/>
                  <a:gd name="T45" fmla="*/ 8 h 47"/>
                  <a:gd name="T46" fmla="*/ 36 w 70"/>
                  <a:gd name="T47" fmla="*/ 14 h 47"/>
                  <a:gd name="T48" fmla="*/ 36 w 70"/>
                  <a:gd name="T49" fmla="*/ 19 h 47"/>
                  <a:gd name="T50" fmla="*/ 29 w 70"/>
                  <a:gd name="T51" fmla="*/ 19 h 47"/>
                  <a:gd name="T52" fmla="*/ 23 w 70"/>
                  <a:gd name="T53" fmla="*/ 16 h 47"/>
                  <a:gd name="T54" fmla="*/ 39 w 70"/>
                  <a:gd name="T55" fmla="*/ 24 h 47"/>
                  <a:gd name="T56" fmla="*/ 39 w 70"/>
                  <a:gd name="T57" fmla="*/ 20 h 47"/>
                  <a:gd name="T58" fmla="*/ 41 w 70"/>
                  <a:gd name="T59" fmla="*/ 21 h 47"/>
                  <a:gd name="T60" fmla="*/ 41 w 70"/>
                  <a:gd name="T61" fmla="*/ 23 h 47"/>
                  <a:gd name="T62" fmla="*/ 39 w 70"/>
                  <a:gd name="T63" fmla="*/ 24 h 47"/>
                  <a:gd name="T64" fmla="*/ 44 w 70"/>
                  <a:gd name="T65" fmla="*/ 24 h 47"/>
                  <a:gd name="T66" fmla="*/ 44 w 70"/>
                  <a:gd name="T67" fmla="*/ 20 h 47"/>
                  <a:gd name="T68" fmla="*/ 46 w 70"/>
                  <a:gd name="T69" fmla="*/ 18 h 47"/>
                  <a:gd name="T70" fmla="*/ 46 w 70"/>
                  <a:gd name="T71" fmla="*/ 22 h 47"/>
                  <a:gd name="T72" fmla="*/ 44 w 70"/>
                  <a:gd name="T73"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47">
                    <a:moveTo>
                      <a:pt x="25" y="41"/>
                    </a:moveTo>
                    <a:cubicBezTo>
                      <a:pt x="25" y="42"/>
                      <a:pt x="27" y="42"/>
                      <a:pt x="30" y="43"/>
                    </a:cubicBezTo>
                    <a:cubicBezTo>
                      <a:pt x="31" y="44"/>
                      <a:pt x="33" y="45"/>
                      <a:pt x="35" y="45"/>
                    </a:cubicBezTo>
                    <a:cubicBezTo>
                      <a:pt x="46" y="47"/>
                      <a:pt x="49" y="43"/>
                      <a:pt x="53" y="34"/>
                    </a:cubicBezTo>
                    <a:cubicBezTo>
                      <a:pt x="56" y="34"/>
                      <a:pt x="58" y="34"/>
                      <a:pt x="61" y="34"/>
                    </a:cubicBezTo>
                    <a:cubicBezTo>
                      <a:pt x="64" y="32"/>
                      <a:pt x="66" y="29"/>
                      <a:pt x="68" y="26"/>
                    </a:cubicBezTo>
                    <a:cubicBezTo>
                      <a:pt x="68" y="20"/>
                      <a:pt x="68" y="15"/>
                      <a:pt x="70" y="10"/>
                    </a:cubicBezTo>
                    <a:cubicBezTo>
                      <a:pt x="69" y="9"/>
                      <a:pt x="68" y="7"/>
                      <a:pt x="67" y="6"/>
                    </a:cubicBezTo>
                    <a:cubicBezTo>
                      <a:pt x="66" y="6"/>
                      <a:pt x="63" y="6"/>
                      <a:pt x="61" y="5"/>
                    </a:cubicBezTo>
                    <a:cubicBezTo>
                      <a:pt x="60" y="11"/>
                      <a:pt x="60" y="14"/>
                      <a:pt x="60" y="17"/>
                    </a:cubicBezTo>
                    <a:cubicBezTo>
                      <a:pt x="62" y="24"/>
                      <a:pt x="60" y="28"/>
                      <a:pt x="55" y="27"/>
                    </a:cubicBezTo>
                    <a:cubicBezTo>
                      <a:pt x="56" y="23"/>
                      <a:pt x="56" y="20"/>
                      <a:pt x="52" y="13"/>
                    </a:cubicBezTo>
                    <a:cubicBezTo>
                      <a:pt x="48" y="14"/>
                      <a:pt x="44" y="13"/>
                      <a:pt x="41" y="11"/>
                    </a:cubicBezTo>
                    <a:cubicBezTo>
                      <a:pt x="38" y="7"/>
                      <a:pt x="35" y="4"/>
                      <a:pt x="32" y="0"/>
                    </a:cubicBezTo>
                    <a:cubicBezTo>
                      <a:pt x="26" y="3"/>
                      <a:pt x="22" y="7"/>
                      <a:pt x="17" y="11"/>
                    </a:cubicBezTo>
                    <a:cubicBezTo>
                      <a:pt x="9" y="9"/>
                      <a:pt x="3" y="13"/>
                      <a:pt x="0" y="19"/>
                    </a:cubicBezTo>
                    <a:cubicBezTo>
                      <a:pt x="7" y="18"/>
                      <a:pt x="12" y="17"/>
                      <a:pt x="15" y="20"/>
                    </a:cubicBezTo>
                    <a:cubicBezTo>
                      <a:pt x="19" y="26"/>
                      <a:pt x="23" y="31"/>
                      <a:pt x="28" y="34"/>
                    </a:cubicBezTo>
                    <a:cubicBezTo>
                      <a:pt x="33" y="32"/>
                      <a:pt x="38" y="30"/>
                      <a:pt x="43" y="36"/>
                    </a:cubicBezTo>
                    <a:cubicBezTo>
                      <a:pt x="37" y="40"/>
                      <a:pt x="27" y="39"/>
                      <a:pt x="25" y="41"/>
                    </a:cubicBezTo>
                    <a:close/>
                    <a:moveTo>
                      <a:pt x="23" y="16"/>
                    </a:moveTo>
                    <a:cubicBezTo>
                      <a:pt x="24" y="14"/>
                      <a:pt x="23" y="13"/>
                      <a:pt x="24" y="11"/>
                    </a:cubicBezTo>
                    <a:cubicBezTo>
                      <a:pt x="26" y="7"/>
                      <a:pt x="29" y="6"/>
                      <a:pt x="30" y="8"/>
                    </a:cubicBezTo>
                    <a:cubicBezTo>
                      <a:pt x="32" y="10"/>
                      <a:pt x="34" y="12"/>
                      <a:pt x="36" y="14"/>
                    </a:cubicBezTo>
                    <a:cubicBezTo>
                      <a:pt x="37" y="16"/>
                      <a:pt x="37" y="17"/>
                      <a:pt x="36" y="19"/>
                    </a:cubicBezTo>
                    <a:cubicBezTo>
                      <a:pt x="34" y="19"/>
                      <a:pt x="31" y="19"/>
                      <a:pt x="29" y="19"/>
                    </a:cubicBezTo>
                    <a:cubicBezTo>
                      <a:pt x="26" y="19"/>
                      <a:pt x="24" y="18"/>
                      <a:pt x="23" y="16"/>
                    </a:cubicBezTo>
                    <a:close/>
                    <a:moveTo>
                      <a:pt x="39" y="24"/>
                    </a:moveTo>
                    <a:cubicBezTo>
                      <a:pt x="39" y="23"/>
                      <a:pt x="40" y="21"/>
                      <a:pt x="39" y="20"/>
                    </a:cubicBezTo>
                    <a:cubicBezTo>
                      <a:pt x="40" y="20"/>
                      <a:pt x="40" y="21"/>
                      <a:pt x="41" y="21"/>
                    </a:cubicBezTo>
                    <a:cubicBezTo>
                      <a:pt x="41" y="22"/>
                      <a:pt x="41" y="22"/>
                      <a:pt x="41" y="23"/>
                    </a:cubicBezTo>
                    <a:cubicBezTo>
                      <a:pt x="41" y="24"/>
                      <a:pt x="40" y="24"/>
                      <a:pt x="39" y="24"/>
                    </a:cubicBezTo>
                    <a:close/>
                    <a:moveTo>
                      <a:pt x="44" y="24"/>
                    </a:moveTo>
                    <a:cubicBezTo>
                      <a:pt x="44" y="22"/>
                      <a:pt x="44" y="21"/>
                      <a:pt x="44" y="20"/>
                    </a:cubicBezTo>
                    <a:cubicBezTo>
                      <a:pt x="45" y="19"/>
                      <a:pt x="46" y="19"/>
                      <a:pt x="46" y="18"/>
                    </a:cubicBezTo>
                    <a:cubicBezTo>
                      <a:pt x="46" y="19"/>
                      <a:pt x="46" y="21"/>
                      <a:pt x="46" y="22"/>
                    </a:cubicBezTo>
                    <a:cubicBezTo>
                      <a:pt x="45" y="23"/>
                      <a:pt x="45" y="23"/>
                      <a:pt x="44" y="2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 name="išļïḋé"/>
              <p:cNvSpPr/>
              <p:nvPr/>
            </p:nvSpPr>
            <p:spPr bwMode="auto">
              <a:xfrm>
                <a:off x="2103438" y="2940050"/>
                <a:ext cx="165100" cy="147638"/>
              </a:xfrm>
              <a:custGeom>
                <a:avLst/>
                <a:gdLst>
                  <a:gd name="T0" fmla="*/ 0 w 50"/>
                  <a:gd name="T1" fmla="*/ 15 h 45"/>
                  <a:gd name="T2" fmla="*/ 1 w 50"/>
                  <a:gd name="T3" fmla="*/ 10 h 45"/>
                  <a:gd name="T4" fmla="*/ 2 w 50"/>
                  <a:gd name="T5" fmla="*/ 4 h 45"/>
                  <a:gd name="T6" fmla="*/ 8 w 50"/>
                  <a:gd name="T7" fmla="*/ 0 h 45"/>
                  <a:gd name="T8" fmla="*/ 12 w 50"/>
                  <a:gd name="T9" fmla="*/ 1 h 45"/>
                  <a:gd name="T10" fmla="*/ 24 w 50"/>
                  <a:gd name="T11" fmla="*/ 18 h 45"/>
                  <a:gd name="T12" fmla="*/ 33 w 50"/>
                  <a:gd name="T13" fmla="*/ 8 h 45"/>
                  <a:gd name="T14" fmla="*/ 40 w 50"/>
                  <a:gd name="T15" fmla="*/ 2 h 45"/>
                  <a:gd name="T16" fmla="*/ 44 w 50"/>
                  <a:gd name="T17" fmla="*/ 5 h 45"/>
                  <a:gd name="T18" fmla="*/ 39 w 50"/>
                  <a:gd name="T19" fmla="*/ 12 h 45"/>
                  <a:gd name="T20" fmla="*/ 50 w 50"/>
                  <a:gd name="T21" fmla="*/ 28 h 45"/>
                  <a:gd name="T22" fmla="*/ 43 w 50"/>
                  <a:gd name="T23" fmla="*/ 38 h 45"/>
                  <a:gd name="T24" fmla="*/ 38 w 50"/>
                  <a:gd name="T25" fmla="*/ 45 h 45"/>
                  <a:gd name="T26" fmla="*/ 26 w 50"/>
                  <a:gd name="T27" fmla="*/ 40 h 45"/>
                  <a:gd name="T28" fmla="*/ 19 w 50"/>
                  <a:gd name="T29" fmla="*/ 39 h 45"/>
                  <a:gd name="T30" fmla="*/ 25 w 50"/>
                  <a:gd name="T31" fmla="*/ 26 h 45"/>
                  <a:gd name="T32" fmla="*/ 21 w 50"/>
                  <a:gd name="T33" fmla="*/ 25 h 45"/>
                  <a:gd name="T34" fmla="*/ 13 w 50"/>
                  <a:gd name="T35" fmla="*/ 13 h 45"/>
                  <a:gd name="T36" fmla="*/ 8 w 50"/>
                  <a:gd name="T37" fmla="*/ 12 h 45"/>
                  <a:gd name="T38" fmla="*/ 0 w 50"/>
                  <a:gd name="T39" fmla="*/ 15 h 45"/>
                  <a:gd name="T40" fmla="*/ 27 w 50"/>
                  <a:gd name="T41" fmla="*/ 36 h 45"/>
                  <a:gd name="T42" fmla="*/ 41 w 50"/>
                  <a:gd name="T43" fmla="*/ 28 h 45"/>
                  <a:gd name="T44" fmla="*/ 35 w 50"/>
                  <a:gd name="T45" fmla="*/ 22 h 45"/>
                  <a:gd name="T46" fmla="*/ 27 w 50"/>
                  <a:gd name="T47" fmla="*/ 3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5">
                    <a:moveTo>
                      <a:pt x="0" y="15"/>
                    </a:moveTo>
                    <a:cubicBezTo>
                      <a:pt x="0" y="13"/>
                      <a:pt x="1" y="12"/>
                      <a:pt x="1" y="10"/>
                    </a:cubicBezTo>
                    <a:cubicBezTo>
                      <a:pt x="1" y="8"/>
                      <a:pt x="1" y="6"/>
                      <a:pt x="2" y="4"/>
                    </a:cubicBezTo>
                    <a:cubicBezTo>
                      <a:pt x="3" y="1"/>
                      <a:pt x="5" y="0"/>
                      <a:pt x="8" y="0"/>
                    </a:cubicBezTo>
                    <a:cubicBezTo>
                      <a:pt x="9" y="0"/>
                      <a:pt x="11" y="0"/>
                      <a:pt x="12" y="1"/>
                    </a:cubicBezTo>
                    <a:cubicBezTo>
                      <a:pt x="17" y="6"/>
                      <a:pt x="21" y="11"/>
                      <a:pt x="24" y="18"/>
                    </a:cubicBezTo>
                    <a:cubicBezTo>
                      <a:pt x="28" y="16"/>
                      <a:pt x="30" y="11"/>
                      <a:pt x="33" y="8"/>
                    </a:cubicBezTo>
                    <a:cubicBezTo>
                      <a:pt x="34" y="7"/>
                      <a:pt x="37" y="3"/>
                      <a:pt x="40" y="2"/>
                    </a:cubicBezTo>
                    <a:cubicBezTo>
                      <a:pt x="42" y="1"/>
                      <a:pt x="43" y="2"/>
                      <a:pt x="44" y="5"/>
                    </a:cubicBezTo>
                    <a:cubicBezTo>
                      <a:pt x="44" y="6"/>
                      <a:pt x="40" y="11"/>
                      <a:pt x="39" y="12"/>
                    </a:cubicBezTo>
                    <a:cubicBezTo>
                      <a:pt x="43" y="17"/>
                      <a:pt x="47" y="19"/>
                      <a:pt x="50" y="28"/>
                    </a:cubicBezTo>
                    <a:cubicBezTo>
                      <a:pt x="48" y="31"/>
                      <a:pt x="46" y="35"/>
                      <a:pt x="43" y="38"/>
                    </a:cubicBezTo>
                    <a:cubicBezTo>
                      <a:pt x="41" y="40"/>
                      <a:pt x="40" y="43"/>
                      <a:pt x="38" y="45"/>
                    </a:cubicBezTo>
                    <a:cubicBezTo>
                      <a:pt x="34" y="41"/>
                      <a:pt x="30" y="40"/>
                      <a:pt x="26" y="40"/>
                    </a:cubicBezTo>
                    <a:cubicBezTo>
                      <a:pt x="24" y="41"/>
                      <a:pt x="21" y="41"/>
                      <a:pt x="19" y="39"/>
                    </a:cubicBezTo>
                    <a:cubicBezTo>
                      <a:pt x="18" y="35"/>
                      <a:pt x="22" y="30"/>
                      <a:pt x="25" y="26"/>
                    </a:cubicBezTo>
                    <a:cubicBezTo>
                      <a:pt x="24" y="26"/>
                      <a:pt x="23" y="25"/>
                      <a:pt x="21" y="25"/>
                    </a:cubicBezTo>
                    <a:cubicBezTo>
                      <a:pt x="18" y="22"/>
                      <a:pt x="16" y="18"/>
                      <a:pt x="13" y="13"/>
                    </a:cubicBezTo>
                    <a:cubicBezTo>
                      <a:pt x="12" y="15"/>
                      <a:pt x="8" y="14"/>
                      <a:pt x="8" y="12"/>
                    </a:cubicBezTo>
                    <a:cubicBezTo>
                      <a:pt x="7" y="10"/>
                      <a:pt x="4" y="14"/>
                      <a:pt x="0" y="15"/>
                    </a:cubicBezTo>
                    <a:close/>
                    <a:moveTo>
                      <a:pt x="27" y="36"/>
                    </a:moveTo>
                    <a:cubicBezTo>
                      <a:pt x="32" y="38"/>
                      <a:pt x="37" y="35"/>
                      <a:pt x="41" y="28"/>
                    </a:cubicBezTo>
                    <a:cubicBezTo>
                      <a:pt x="41" y="25"/>
                      <a:pt x="38" y="23"/>
                      <a:pt x="35" y="22"/>
                    </a:cubicBezTo>
                    <a:cubicBezTo>
                      <a:pt x="31" y="26"/>
                      <a:pt x="30" y="30"/>
                      <a:pt x="27" y="3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 name="íşḷîḋè"/>
              <p:cNvSpPr/>
              <p:nvPr/>
            </p:nvSpPr>
            <p:spPr bwMode="auto">
              <a:xfrm>
                <a:off x="3422650" y="2962275"/>
                <a:ext cx="206375" cy="201613"/>
              </a:xfrm>
              <a:custGeom>
                <a:avLst/>
                <a:gdLst>
                  <a:gd name="T0" fmla="*/ 55 w 63"/>
                  <a:gd name="T1" fmla="*/ 4 h 61"/>
                  <a:gd name="T2" fmla="*/ 40 w 63"/>
                  <a:gd name="T3" fmla="*/ 10 h 61"/>
                  <a:gd name="T4" fmla="*/ 28 w 63"/>
                  <a:gd name="T5" fmla="*/ 12 h 61"/>
                  <a:gd name="T6" fmla="*/ 26 w 63"/>
                  <a:gd name="T7" fmla="*/ 4 h 61"/>
                  <a:gd name="T8" fmla="*/ 16 w 63"/>
                  <a:gd name="T9" fmla="*/ 1 h 61"/>
                  <a:gd name="T10" fmla="*/ 18 w 63"/>
                  <a:gd name="T11" fmla="*/ 7 h 61"/>
                  <a:gd name="T12" fmla="*/ 21 w 63"/>
                  <a:gd name="T13" fmla="*/ 17 h 61"/>
                  <a:gd name="T14" fmla="*/ 7 w 63"/>
                  <a:gd name="T15" fmla="*/ 15 h 61"/>
                  <a:gd name="T16" fmla="*/ 18 w 63"/>
                  <a:gd name="T17" fmla="*/ 31 h 61"/>
                  <a:gd name="T18" fmla="*/ 37 w 63"/>
                  <a:gd name="T19" fmla="*/ 28 h 61"/>
                  <a:gd name="T20" fmla="*/ 54 w 63"/>
                  <a:gd name="T21" fmla="*/ 45 h 61"/>
                  <a:gd name="T22" fmla="*/ 54 w 63"/>
                  <a:gd name="T23" fmla="*/ 35 h 61"/>
                  <a:gd name="T24" fmla="*/ 48 w 63"/>
                  <a:gd name="T25" fmla="*/ 31 h 61"/>
                  <a:gd name="T26" fmla="*/ 42 w 63"/>
                  <a:gd name="T27" fmla="*/ 26 h 61"/>
                  <a:gd name="T28" fmla="*/ 57 w 63"/>
                  <a:gd name="T29" fmla="*/ 19 h 61"/>
                  <a:gd name="T30" fmla="*/ 63 w 63"/>
                  <a:gd name="T31" fmla="*/ 9 h 61"/>
                  <a:gd name="T32" fmla="*/ 55 w 63"/>
                  <a:gd name="T33" fmla="*/ 4 h 61"/>
                  <a:gd name="T34" fmla="*/ 22 w 63"/>
                  <a:gd name="T35" fmla="*/ 34 h 61"/>
                  <a:gd name="T36" fmla="*/ 27 w 63"/>
                  <a:gd name="T37" fmla="*/ 56 h 61"/>
                  <a:gd name="T38" fmla="*/ 20 w 63"/>
                  <a:gd name="T39" fmla="*/ 56 h 61"/>
                  <a:gd name="T40" fmla="*/ 18 w 63"/>
                  <a:gd name="T41" fmla="*/ 47 h 61"/>
                  <a:gd name="T42" fmla="*/ 22 w 63"/>
                  <a:gd name="T43"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61">
                    <a:moveTo>
                      <a:pt x="55" y="4"/>
                    </a:moveTo>
                    <a:cubicBezTo>
                      <a:pt x="50" y="7"/>
                      <a:pt x="45" y="8"/>
                      <a:pt x="40" y="10"/>
                    </a:cubicBezTo>
                    <a:cubicBezTo>
                      <a:pt x="36" y="12"/>
                      <a:pt x="32" y="13"/>
                      <a:pt x="28" y="12"/>
                    </a:cubicBezTo>
                    <a:cubicBezTo>
                      <a:pt x="27" y="10"/>
                      <a:pt x="26" y="7"/>
                      <a:pt x="26" y="4"/>
                    </a:cubicBezTo>
                    <a:cubicBezTo>
                      <a:pt x="26" y="1"/>
                      <a:pt x="20" y="0"/>
                      <a:pt x="16" y="1"/>
                    </a:cubicBezTo>
                    <a:cubicBezTo>
                      <a:pt x="16" y="2"/>
                      <a:pt x="19" y="3"/>
                      <a:pt x="18" y="7"/>
                    </a:cubicBezTo>
                    <a:cubicBezTo>
                      <a:pt x="17" y="11"/>
                      <a:pt x="19" y="15"/>
                      <a:pt x="21" y="17"/>
                    </a:cubicBezTo>
                    <a:cubicBezTo>
                      <a:pt x="16" y="18"/>
                      <a:pt x="12" y="17"/>
                      <a:pt x="7" y="15"/>
                    </a:cubicBezTo>
                    <a:cubicBezTo>
                      <a:pt x="0" y="14"/>
                      <a:pt x="0" y="18"/>
                      <a:pt x="18" y="31"/>
                    </a:cubicBezTo>
                    <a:cubicBezTo>
                      <a:pt x="25" y="32"/>
                      <a:pt x="31" y="30"/>
                      <a:pt x="37" y="28"/>
                    </a:cubicBezTo>
                    <a:cubicBezTo>
                      <a:pt x="43" y="35"/>
                      <a:pt x="51" y="44"/>
                      <a:pt x="54" y="45"/>
                    </a:cubicBezTo>
                    <a:cubicBezTo>
                      <a:pt x="56" y="43"/>
                      <a:pt x="54" y="38"/>
                      <a:pt x="54" y="35"/>
                    </a:cubicBezTo>
                    <a:cubicBezTo>
                      <a:pt x="52" y="33"/>
                      <a:pt x="50" y="32"/>
                      <a:pt x="48" y="31"/>
                    </a:cubicBezTo>
                    <a:cubicBezTo>
                      <a:pt x="45" y="29"/>
                      <a:pt x="42" y="28"/>
                      <a:pt x="42" y="26"/>
                    </a:cubicBezTo>
                    <a:cubicBezTo>
                      <a:pt x="48" y="23"/>
                      <a:pt x="53" y="23"/>
                      <a:pt x="57" y="19"/>
                    </a:cubicBezTo>
                    <a:cubicBezTo>
                      <a:pt x="60" y="16"/>
                      <a:pt x="61" y="13"/>
                      <a:pt x="63" y="9"/>
                    </a:cubicBezTo>
                    <a:cubicBezTo>
                      <a:pt x="61" y="6"/>
                      <a:pt x="58" y="8"/>
                      <a:pt x="55" y="4"/>
                    </a:cubicBezTo>
                    <a:close/>
                    <a:moveTo>
                      <a:pt x="22" y="34"/>
                    </a:moveTo>
                    <a:cubicBezTo>
                      <a:pt x="27" y="41"/>
                      <a:pt x="31" y="49"/>
                      <a:pt x="27" y="56"/>
                    </a:cubicBezTo>
                    <a:cubicBezTo>
                      <a:pt x="24" y="61"/>
                      <a:pt x="22" y="58"/>
                      <a:pt x="20" y="56"/>
                    </a:cubicBezTo>
                    <a:cubicBezTo>
                      <a:pt x="18" y="53"/>
                      <a:pt x="16" y="49"/>
                      <a:pt x="18" y="47"/>
                    </a:cubicBezTo>
                    <a:cubicBezTo>
                      <a:pt x="20" y="43"/>
                      <a:pt x="19" y="38"/>
                      <a:pt x="22" y="3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íślídê"/>
              <p:cNvSpPr/>
              <p:nvPr/>
            </p:nvSpPr>
            <p:spPr bwMode="auto">
              <a:xfrm>
                <a:off x="3533775" y="3359150"/>
                <a:ext cx="263525" cy="165100"/>
              </a:xfrm>
              <a:custGeom>
                <a:avLst/>
                <a:gdLst>
                  <a:gd name="T0" fmla="*/ 66 w 80"/>
                  <a:gd name="T1" fmla="*/ 3 h 50"/>
                  <a:gd name="T2" fmla="*/ 54 w 80"/>
                  <a:gd name="T3" fmla="*/ 8 h 50"/>
                  <a:gd name="T4" fmla="*/ 56 w 80"/>
                  <a:gd name="T5" fmla="*/ 13 h 50"/>
                  <a:gd name="T6" fmla="*/ 60 w 80"/>
                  <a:gd name="T7" fmla="*/ 13 h 50"/>
                  <a:gd name="T8" fmla="*/ 64 w 80"/>
                  <a:gd name="T9" fmla="*/ 12 h 50"/>
                  <a:gd name="T10" fmla="*/ 66 w 80"/>
                  <a:gd name="T11" fmla="*/ 3 h 50"/>
                  <a:gd name="T12" fmla="*/ 65 w 80"/>
                  <a:gd name="T13" fmla="*/ 25 h 50"/>
                  <a:gd name="T14" fmla="*/ 68 w 80"/>
                  <a:gd name="T15" fmla="*/ 18 h 50"/>
                  <a:gd name="T16" fmla="*/ 60 w 80"/>
                  <a:gd name="T17" fmla="*/ 20 h 50"/>
                  <a:gd name="T18" fmla="*/ 65 w 80"/>
                  <a:gd name="T19" fmla="*/ 25 h 50"/>
                  <a:gd name="T20" fmla="*/ 76 w 80"/>
                  <a:gd name="T21" fmla="*/ 36 h 50"/>
                  <a:gd name="T22" fmla="*/ 59 w 80"/>
                  <a:gd name="T23" fmla="*/ 30 h 50"/>
                  <a:gd name="T24" fmla="*/ 65 w 80"/>
                  <a:gd name="T25" fmla="*/ 42 h 50"/>
                  <a:gd name="T26" fmla="*/ 72 w 80"/>
                  <a:gd name="T27" fmla="*/ 46 h 50"/>
                  <a:gd name="T28" fmla="*/ 76 w 80"/>
                  <a:gd name="T29" fmla="*/ 36 h 50"/>
                  <a:gd name="T30" fmla="*/ 31 w 80"/>
                  <a:gd name="T31" fmla="*/ 0 h 50"/>
                  <a:gd name="T32" fmla="*/ 43 w 80"/>
                  <a:gd name="T33" fmla="*/ 0 h 50"/>
                  <a:gd name="T34" fmla="*/ 54 w 80"/>
                  <a:gd name="T35" fmla="*/ 34 h 50"/>
                  <a:gd name="T36" fmla="*/ 48 w 80"/>
                  <a:gd name="T37" fmla="*/ 38 h 50"/>
                  <a:gd name="T38" fmla="*/ 42 w 80"/>
                  <a:gd name="T39" fmla="*/ 33 h 50"/>
                  <a:gd name="T40" fmla="*/ 25 w 80"/>
                  <a:gd name="T41" fmla="*/ 31 h 50"/>
                  <a:gd name="T42" fmla="*/ 25 w 80"/>
                  <a:gd name="T43" fmla="*/ 38 h 50"/>
                  <a:gd name="T44" fmla="*/ 27 w 80"/>
                  <a:gd name="T45" fmla="*/ 45 h 50"/>
                  <a:gd name="T46" fmla="*/ 21 w 80"/>
                  <a:gd name="T47" fmla="*/ 46 h 50"/>
                  <a:gd name="T48" fmla="*/ 18 w 80"/>
                  <a:gd name="T49" fmla="*/ 35 h 50"/>
                  <a:gd name="T50" fmla="*/ 16 w 80"/>
                  <a:gd name="T51" fmla="*/ 36 h 50"/>
                  <a:gd name="T52" fmla="*/ 4 w 80"/>
                  <a:gd name="T53" fmla="*/ 30 h 50"/>
                  <a:gd name="T54" fmla="*/ 10 w 80"/>
                  <a:gd name="T55" fmla="*/ 14 h 50"/>
                  <a:gd name="T56" fmla="*/ 21 w 80"/>
                  <a:gd name="T57" fmla="*/ 9 h 50"/>
                  <a:gd name="T58" fmla="*/ 23 w 80"/>
                  <a:gd name="T59" fmla="*/ 25 h 50"/>
                  <a:gd name="T60" fmla="*/ 37 w 80"/>
                  <a:gd name="T61" fmla="*/ 29 h 50"/>
                  <a:gd name="T62" fmla="*/ 31 w 80"/>
                  <a:gd name="T63" fmla="*/ 21 h 50"/>
                  <a:gd name="T64" fmla="*/ 26 w 80"/>
                  <a:gd name="T65" fmla="*/ 16 h 50"/>
                  <a:gd name="T66" fmla="*/ 44 w 80"/>
                  <a:gd name="T67" fmla="*/ 29 h 50"/>
                  <a:gd name="T68" fmla="*/ 37 w 80"/>
                  <a:gd name="T69" fmla="*/ 11 h 50"/>
                  <a:gd name="T70" fmla="*/ 35 w 80"/>
                  <a:gd name="T71" fmla="*/ 8 h 50"/>
                  <a:gd name="T72" fmla="*/ 31 w 80"/>
                  <a:gd name="T73" fmla="*/ 0 h 50"/>
                  <a:gd name="T74" fmla="*/ 14 w 80"/>
                  <a:gd name="T75" fmla="*/ 17 h 50"/>
                  <a:gd name="T76" fmla="*/ 9 w 80"/>
                  <a:gd name="T77" fmla="*/ 20 h 50"/>
                  <a:gd name="T78" fmla="*/ 10 w 80"/>
                  <a:gd name="T79" fmla="*/ 27 h 50"/>
                  <a:gd name="T80" fmla="*/ 15 w 80"/>
                  <a:gd name="T81" fmla="*/ 28 h 50"/>
                  <a:gd name="T82" fmla="*/ 14 w 80"/>
                  <a:gd name="T83"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 h="50">
                    <a:moveTo>
                      <a:pt x="66" y="3"/>
                    </a:moveTo>
                    <a:cubicBezTo>
                      <a:pt x="61" y="1"/>
                      <a:pt x="58" y="4"/>
                      <a:pt x="54" y="8"/>
                    </a:cubicBezTo>
                    <a:cubicBezTo>
                      <a:pt x="54" y="11"/>
                      <a:pt x="54" y="13"/>
                      <a:pt x="56" y="13"/>
                    </a:cubicBezTo>
                    <a:cubicBezTo>
                      <a:pt x="57" y="14"/>
                      <a:pt x="59" y="13"/>
                      <a:pt x="60" y="13"/>
                    </a:cubicBezTo>
                    <a:cubicBezTo>
                      <a:pt x="62" y="13"/>
                      <a:pt x="63" y="13"/>
                      <a:pt x="64" y="12"/>
                    </a:cubicBezTo>
                    <a:cubicBezTo>
                      <a:pt x="68" y="10"/>
                      <a:pt x="70" y="2"/>
                      <a:pt x="66" y="3"/>
                    </a:cubicBezTo>
                    <a:close/>
                    <a:moveTo>
                      <a:pt x="65" y="25"/>
                    </a:moveTo>
                    <a:cubicBezTo>
                      <a:pt x="67" y="23"/>
                      <a:pt x="70" y="22"/>
                      <a:pt x="68" y="18"/>
                    </a:cubicBezTo>
                    <a:cubicBezTo>
                      <a:pt x="64" y="16"/>
                      <a:pt x="61" y="19"/>
                      <a:pt x="60" y="20"/>
                    </a:cubicBezTo>
                    <a:cubicBezTo>
                      <a:pt x="58" y="22"/>
                      <a:pt x="60" y="22"/>
                      <a:pt x="65" y="25"/>
                    </a:cubicBezTo>
                    <a:close/>
                    <a:moveTo>
                      <a:pt x="76" y="36"/>
                    </a:moveTo>
                    <a:cubicBezTo>
                      <a:pt x="69" y="34"/>
                      <a:pt x="65" y="32"/>
                      <a:pt x="59" y="30"/>
                    </a:cubicBezTo>
                    <a:cubicBezTo>
                      <a:pt x="64" y="34"/>
                      <a:pt x="64" y="38"/>
                      <a:pt x="65" y="42"/>
                    </a:cubicBezTo>
                    <a:cubicBezTo>
                      <a:pt x="69" y="47"/>
                      <a:pt x="71" y="48"/>
                      <a:pt x="72" y="46"/>
                    </a:cubicBezTo>
                    <a:cubicBezTo>
                      <a:pt x="76" y="43"/>
                      <a:pt x="80" y="40"/>
                      <a:pt x="76" y="36"/>
                    </a:cubicBezTo>
                    <a:close/>
                    <a:moveTo>
                      <a:pt x="31" y="0"/>
                    </a:moveTo>
                    <a:cubicBezTo>
                      <a:pt x="35" y="0"/>
                      <a:pt x="39" y="1"/>
                      <a:pt x="43" y="0"/>
                    </a:cubicBezTo>
                    <a:cubicBezTo>
                      <a:pt x="51" y="9"/>
                      <a:pt x="53" y="18"/>
                      <a:pt x="54" y="34"/>
                    </a:cubicBezTo>
                    <a:cubicBezTo>
                      <a:pt x="53" y="36"/>
                      <a:pt x="50" y="38"/>
                      <a:pt x="48" y="38"/>
                    </a:cubicBezTo>
                    <a:cubicBezTo>
                      <a:pt x="45" y="37"/>
                      <a:pt x="45" y="35"/>
                      <a:pt x="42" y="33"/>
                    </a:cubicBezTo>
                    <a:cubicBezTo>
                      <a:pt x="37" y="35"/>
                      <a:pt x="31" y="33"/>
                      <a:pt x="25" y="31"/>
                    </a:cubicBezTo>
                    <a:cubicBezTo>
                      <a:pt x="23" y="32"/>
                      <a:pt x="23" y="35"/>
                      <a:pt x="25" y="38"/>
                    </a:cubicBezTo>
                    <a:cubicBezTo>
                      <a:pt x="26" y="40"/>
                      <a:pt x="28" y="43"/>
                      <a:pt x="27" y="45"/>
                    </a:cubicBezTo>
                    <a:cubicBezTo>
                      <a:pt x="24" y="50"/>
                      <a:pt x="21" y="47"/>
                      <a:pt x="21" y="46"/>
                    </a:cubicBezTo>
                    <a:cubicBezTo>
                      <a:pt x="19" y="41"/>
                      <a:pt x="18" y="36"/>
                      <a:pt x="18" y="35"/>
                    </a:cubicBezTo>
                    <a:cubicBezTo>
                      <a:pt x="17" y="35"/>
                      <a:pt x="17" y="36"/>
                      <a:pt x="16" y="36"/>
                    </a:cubicBezTo>
                    <a:cubicBezTo>
                      <a:pt x="9" y="36"/>
                      <a:pt x="5" y="33"/>
                      <a:pt x="4" y="30"/>
                    </a:cubicBezTo>
                    <a:cubicBezTo>
                      <a:pt x="0" y="22"/>
                      <a:pt x="0" y="15"/>
                      <a:pt x="10" y="14"/>
                    </a:cubicBezTo>
                    <a:cubicBezTo>
                      <a:pt x="14" y="7"/>
                      <a:pt x="18" y="5"/>
                      <a:pt x="21" y="9"/>
                    </a:cubicBezTo>
                    <a:cubicBezTo>
                      <a:pt x="18" y="12"/>
                      <a:pt x="20" y="18"/>
                      <a:pt x="23" y="25"/>
                    </a:cubicBezTo>
                    <a:cubicBezTo>
                      <a:pt x="27" y="26"/>
                      <a:pt x="32" y="28"/>
                      <a:pt x="37" y="29"/>
                    </a:cubicBezTo>
                    <a:cubicBezTo>
                      <a:pt x="36" y="27"/>
                      <a:pt x="36" y="22"/>
                      <a:pt x="31" y="21"/>
                    </a:cubicBezTo>
                    <a:cubicBezTo>
                      <a:pt x="26" y="21"/>
                      <a:pt x="26" y="17"/>
                      <a:pt x="26" y="16"/>
                    </a:cubicBezTo>
                    <a:cubicBezTo>
                      <a:pt x="35" y="10"/>
                      <a:pt x="38" y="26"/>
                      <a:pt x="44" y="29"/>
                    </a:cubicBezTo>
                    <a:cubicBezTo>
                      <a:pt x="47" y="25"/>
                      <a:pt x="43" y="19"/>
                      <a:pt x="37" y="11"/>
                    </a:cubicBezTo>
                    <a:cubicBezTo>
                      <a:pt x="37" y="10"/>
                      <a:pt x="36" y="8"/>
                      <a:pt x="35" y="8"/>
                    </a:cubicBezTo>
                    <a:cubicBezTo>
                      <a:pt x="30" y="8"/>
                      <a:pt x="25" y="1"/>
                      <a:pt x="31" y="0"/>
                    </a:cubicBezTo>
                    <a:close/>
                    <a:moveTo>
                      <a:pt x="14" y="17"/>
                    </a:moveTo>
                    <a:cubicBezTo>
                      <a:pt x="12" y="16"/>
                      <a:pt x="11" y="17"/>
                      <a:pt x="9" y="20"/>
                    </a:cubicBezTo>
                    <a:cubicBezTo>
                      <a:pt x="8" y="21"/>
                      <a:pt x="9" y="24"/>
                      <a:pt x="10" y="27"/>
                    </a:cubicBezTo>
                    <a:cubicBezTo>
                      <a:pt x="13" y="28"/>
                      <a:pt x="13" y="28"/>
                      <a:pt x="15" y="28"/>
                    </a:cubicBezTo>
                    <a:cubicBezTo>
                      <a:pt x="15" y="25"/>
                      <a:pt x="14" y="21"/>
                      <a:pt x="14" y="1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 name="ï$ḻîḋe"/>
              <p:cNvSpPr/>
              <p:nvPr/>
            </p:nvSpPr>
            <p:spPr bwMode="auto">
              <a:xfrm>
                <a:off x="2449513" y="2546350"/>
                <a:ext cx="201613" cy="260350"/>
              </a:xfrm>
              <a:custGeom>
                <a:avLst/>
                <a:gdLst>
                  <a:gd name="T0" fmla="*/ 12 w 61"/>
                  <a:gd name="T1" fmla="*/ 13 h 79"/>
                  <a:gd name="T2" fmla="*/ 10 w 61"/>
                  <a:gd name="T3" fmla="*/ 37 h 79"/>
                  <a:gd name="T4" fmla="*/ 0 w 61"/>
                  <a:gd name="T5" fmla="*/ 50 h 79"/>
                  <a:gd name="T6" fmla="*/ 2 w 61"/>
                  <a:gd name="T7" fmla="*/ 56 h 79"/>
                  <a:gd name="T8" fmla="*/ 9 w 61"/>
                  <a:gd name="T9" fmla="*/ 49 h 79"/>
                  <a:gd name="T10" fmla="*/ 7 w 61"/>
                  <a:gd name="T11" fmla="*/ 68 h 79"/>
                  <a:gd name="T12" fmla="*/ 12 w 61"/>
                  <a:gd name="T13" fmla="*/ 72 h 79"/>
                  <a:gd name="T14" fmla="*/ 21 w 61"/>
                  <a:gd name="T15" fmla="*/ 61 h 79"/>
                  <a:gd name="T16" fmla="*/ 24 w 61"/>
                  <a:gd name="T17" fmla="*/ 69 h 79"/>
                  <a:gd name="T18" fmla="*/ 20 w 61"/>
                  <a:gd name="T19" fmla="*/ 71 h 79"/>
                  <a:gd name="T20" fmla="*/ 29 w 61"/>
                  <a:gd name="T21" fmla="*/ 75 h 79"/>
                  <a:gd name="T22" fmla="*/ 23 w 61"/>
                  <a:gd name="T23" fmla="*/ 56 h 79"/>
                  <a:gd name="T24" fmla="*/ 28 w 61"/>
                  <a:gd name="T25" fmla="*/ 35 h 79"/>
                  <a:gd name="T26" fmla="*/ 27 w 61"/>
                  <a:gd name="T27" fmla="*/ 32 h 79"/>
                  <a:gd name="T28" fmla="*/ 25 w 61"/>
                  <a:gd name="T29" fmla="*/ 35 h 79"/>
                  <a:gd name="T30" fmla="*/ 18 w 61"/>
                  <a:gd name="T31" fmla="*/ 47 h 79"/>
                  <a:gd name="T32" fmla="*/ 17 w 61"/>
                  <a:gd name="T33" fmla="*/ 39 h 79"/>
                  <a:gd name="T34" fmla="*/ 14 w 61"/>
                  <a:gd name="T35" fmla="*/ 34 h 79"/>
                  <a:gd name="T36" fmla="*/ 15 w 61"/>
                  <a:gd name="T37" fmla="*/ 20 h 79"/>
                  <a:gd name="T38" fmla="*/ 12 w 61"/>
                  <a:gd name="T39" fmla="*/ 13 h 79"/>
                  <a:gd name="T40" fmla="*/ 34 w 61"/>
                  <a:gd name="T41" fmla="*/ 4 h 79"/>
                  <a:gd name="T42" fmla="*/ 50 w 61"/>
                  <a:gd name="T43" fmla="*/ 25 h 79"/>
                  <a:gd name="T44" fmla="*/ 56 w 61"/>
                  <a:gd name="T45" fmla="*/ 35 h 79"/>
                  <a:gd name="T46" fmla="*/ 60 w 61"/>
                  <a:gd name="T47" fmla="*/ 79 h 79"/>
                  <a:gd name="T48" fmla="*/ 46 w 61"/>
                  <a:gd name="T49" fmla="*/ 49 h 79"/>
                  <a:gd name="T50" fmla="*/ 37 w 61"/>
                  <a:gd name="T51" fmla="*/ 52 h 79"/>
                  <a:gd name="T52" fmla="*/ 33 w 61"/>
                  <a:gd name="T53" fmla="*/ 50 h 79"/>
                  <a:gd name="T54" fmla="*/ 36 w 61"/>
                  <a:gd name="T55" fmla="*/ 38 h 79"/>
                  <a:gd name="T56" fmla="*/ 32 w 61"/>
                  <a:gd name="T57" fmla="*/ 39 h 79"/>
                  <a:gd name="T58" fmla="*/ 29 w 61"/>
                  <a:gd name="T59" fmla="*/ 29 h 79"/>
                  <a:gd name="T60" fmla="*/ 28 w 61"/>
                  <a:gd name="T61" fmla="*/ 23 h 79"/>
                  <a:gd name="T62" fmla="*/ 38 w 61"/>
                  <a:gd name="T63" fmla="*/ 20 h 79"/>
                  <a:gd name="T64" fmla="*/ 34 w 61"/>
                  <a:gd name="T65" fmla="*/ 4 h 79"/>
                  <a:gd name="T66" fmla="*/ 15 w 61"/>
                  <a:gd name="T67" fmla="*/ 53 h 79"/>
                  <a:gd name="T68" fmla="*/ 17 w 61"/>
                  <a:gd name="T69" fmla="*/ 54 h 79"/>
                  <a:gd name="T70" fmla="*/ 16 w 61"/>
                  <a:gd name="T71" fmla="*/ 56 h 79"/>
                  <a:gd name="T72" fmla="*/ 13 w 61"/>
                  <a:gd name="T73" fmla="*/ 56 h 79"/>
                  <a:gd name="T74" fmla="*/ 15 w 61"/>
                  <a:gd name="T75" fmla="*/ 53 h 79"/>
                  <a:gd name="T76" fmla="*/ 34 w 61"/>
                  <a:gd name="T77" fmla="*/ 32 h 79"/>
                  <a:gd name="T78" fmla="*/ 41 w 61"/>
                  <a:gd name="T79" fmla="*/ 31 h 79"/>
                  <a:gd name="T80" fmla="*/ 37 w 61"/>
                  <a:gd name="T81" fmla="*/ 28 h 79"/>
                  <a:gd name="T82" fmla="*/ 34 w 61"/>
                  <a:gd name="T83" fmla="*/ 32 h 79"/>
                  <a:gd name="T84" fmla="*/ 39 w 61"/>
                  <a:gd name="T85" fmla="*/ 44 h 79"/>
                  <a:gd name="T86" fmla="*/ 44 w 61"/>
                  <a:gd name="T87" fmla="*/ 40 h 79"/>
                  <a:gd name="T88" fmla="*/ 41 w 61"/>
                  <a:gd name="T89" fmla="*/ 38 h 79"/>
                  <a:gd name="T90" fmla="*/ 39 w 61"/>
                  <a:gd name="T91" fmla="*/ 4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1" h="79">
                    <a:moveTo>
                      <a:pt x="12" y="13"/>
                    </a:moveTo>
                    <a:cubicBezTo>
                      <a:pt x="8" y="18"/>
                      <a:pt x="8" y="27"/>
                      <a:pt x="10" y="37"/>
                    </a:cubicBezTo>
                    <a:cubicBezTo>
                      <a:pt x="9" y="38"/>
                      <a:pt x="1" y="44"/>
                      <a:pt x="0" y="50"/>
                    </a:cubicBezTo>
                    <a:cubicBezTo>
                      <a:pt x="0" y="54"/>
                      <a:pt x="0" y="57"/>
                      <a:pt x="2" y="56"/>
                    </a:cubicBezTo>
                    <a:cubicBezTo>
                      <a:pt x="4" y="54"/>
                      <a:pt x="6" y="52"/>
                      <a:pt x="9" y="49"/>
                    </a:cubicBezTo>
                    <a:cubicBezTo>
                      <a:pt x="10" y="55"/>
                      <a:pt x="9" y="61"/>
                      <a:pt x="7" y="68"/>
                    </a:cubicBezTo>
                    <a:cubicBezTo>
                      <a:pt x="8" y="73"/>
                      <a:pt x="10" y="73"/>
                      <a:pt x="12" y="72"/>
                    </a:cubicBezTo>
                    <a:cubicBezTo>
                      <a:pt x="15" y="68"/>
                      <a:pt x="18" y="65"/>
                      <a:pt x="21" y="61"/>
                    </a:cubicBezTo>
                    <a:cubicBezTo>
                      <a:pt x="22" y="64"/>
                      <a:pt x="23" y="67"/>
                      <a:pt x="24" y="69"/>
                    </a:cubicBezTo>
                    <a:cubicBezTo>
                      <a:pt x="23" y="72"/>
                      <a:pt x="21" y="71"/>
                      <a:pt x="20" y="71"/>
                    </a:cubicBezTo>
                    <a:cubicBezTo>
                      <a:pt x="20" y="75"/>
                      <a:pt x="26" y="77"/>
                      <a:pt x="29" y="75"/>
                    </a:cubicBezTo>
                    <a:cubicBezTo>
                      <a:pt x="29" y="69"/>
                      <a:pt x="26" y="63"/>
                      <a:pt x="23" y="56"/>
                    </a:cubicBezTo>
                    <a:cubicBezTo>
                      <a:pt x="24" y="50"/>
                      <a:pt x="27" y="41"/>
                      <a:pt x="28" y="35"/>
                    </a:cubicBezTo>
                    <a:cubicBezTo>
                      <a:pt x="28" y="33"/>
                      <a:pt x="26" y="34"/>
                      <a:pt x="27" y="32"/>
                    </a:cubicBezTo>
                    <a:cubicBezTo>
                      <a:pt x="26" y="33"/>
                      <a:pt x="24" y="34"/>
                      <a:pt x="25" y="35"/>
                    </a:cubicBezTo>
                    <a:cubicBezTo>
                      <a:pt x="25" y="39"/>
                      <a:pt x="20" y="50"/>
                      <a:pt x="18" y="47"/>
                    </a:cubicBezTo>
                    <a:cubicBezTo>
                      <a:pt x="18" y="44"/>
                      <a:pt x="17" y="41"/>
                      <a:pt x="17" y="39"/>
                    </a:cubicBezTo>
                    <a:cubicBezTo>
                      <a:pt x="16" y="37"/>
                      <a:pt x="15" y="36"/>
                      <a:pt x="14" y="34"/>
                    </a:cubicBezTo>
                    <a:cubicBezTo>
                      <a:pt x="13" y="29"/>
                      <a:pt x="14" y="25"/>
                      <a:pt x="15" y="20"/>
                    </a:cubicBezTo>
                    <a:cubicBezTo>
                      <a:pt x="17" y="14"/>
                      <a:pt x="18" y="8"/>
                      <a:pt x="12" y="13"/>
                    </a:cubicBezTo>
                    <a:close/>
                    <a:moveTo>
                      <a:pt x="34" y="4"/>
                    </a:moveTo>
                    <a:cubicBezTo>
                      <a:pt x="39" y="0"/>
                      <a:pt x="45" y="11"/>
                      <a:pt x="50" y="25"/>
                    </a:cubicBezTo>
                    <a:cubicBezTo>
                      <a:pt x="57" y="24"/>
                      <a:pt x="61" y="31"/>
                      <a:pt x="56" y="35"/>
                    </a:cubicBezTo>
                    <a:cubicBezTo>
                      <a:pt x="57" y="51"/>
                      <a:pt x="59" y="63"/>
                      <a:pt x="60" y="79"/>
                    </a:cubicBezTo>
                    <a:cubicBezTo>
                      <a:pt x="55" y="69"/>
                      <a:pt x="46" y="62"/>
                      <a:pt x="46" y="49"/>
                    </a:cubicBezTo>
                    <a:cubicBezTo>
                      <a:pt x="43" y="49"/>
                      <a:pt x="40" y="51"/>
                      <a:pt x="37" y="52"/>
                    </a:cubicBezTo>
                    <a:cubicBezTo>
                      <a:pt x="35" y="54"/>
                      <a:pt x="33" y="53"/>
                      <a:pt x="33" y="50"/>
                    </a:cubicBezTo>
                    <a:cubicBezTo>
                      <a:pt x="31" y="46"/>
                      <a:pt x="33" y="44"/>
                      <a:pt x="36" y="38"/>
                    </a:cubicBezTo>
                    <a:cubicBezTo>
                      <a:pt x="35" y="38"/>
                      <a:pt x="33" y="39"/>
                      <a:pt x="32" y="39"/>
                    </a:cubicBezTo>
                    <a:cubicBezTo>
                      <a:pt x="29" y="37"/>
                      <a:pt x="30" y="32"/>
                      <a:pt x="29" y="29"/>
                    </a:cubicBezTo>
                    <a:cubicBezTo>
                      <a:pt x="29" y="27"/>
                      <a:pt x="28" y="26"/>
                      <a:pt x="28" y="23"/>
                    </a:cubicBezTo>
                    <a:cubicBezTo>
                      <a:pt x="31" y="21"/>
                      <a:pt x="34" y="21"/>
                      <a:pt x="38" y="20"/>
                    </a:cubicBezTo>
                    <a:cubicBezTo>
                      <a:pt x="37" y="15"/>
                      <a:pt x="36" y="9"/>
                      <a:pt x="34" y="4"/>
                    </a:cubicBezTo>
                    <a:close/>
                    <a:moveTo>
                      <a:pt x="15" y="53"/>
                    </a:moveTo>
                    <a:cubicBezTo>
                      <a:pt x="16" y="53"/>
                      <a:pt x="17" y="53"/>
                      <a:pt x="17" y="54"/>
                    </a:cubicBezTo>
                    <a:cubicBezTo>
                      <a:pt x="18" y="55"/>
                      <a:pt x="17" y="56"/>
                      <a:pt x="16" y="56"/>
                    </a:cubicBezTo>
                    <a:cubicBezTo>
                      <a:pt x="15" y="57"/>
                      <a:pt x="14" y="57"/>
                      <a:pt x="13" y="56"/>
                    </a:cubicBezTo>
                    <a:cubicBezTo>
                      <a:pt x="13" y="55"/>
                      <a:pt x="14" y="54"/>
                      <a:pt x="15" y="53"/>
                    </a:cubicBezTo>
                    <a:close/>
                    <a:moveTo>
                      <a:pt x="34" y="32"/>
                    </a:moveTo>
                    <a:cubicBezTo>
                      <a:pt x="36" y="33"/>
                      <a:pt x="39" y="33"/>
                      <a:pt x="41" y="31"/>
                    </a:cubicBezTo>
                    <a:cubicBezTo>
                      <a:pt x="41" y="29"/>
                      <a:pt x="40" y="28"/>
                      <a:pt x="37" y="28"/>
                    </a:cubicBezTo>
                    <a:cubicBezTo>
                      <a:pt x="34" y="29"/>
                      <a:pt x="33" y="30"/>
                      <a:pt x="34" y="32"/>
                    </a:cubicBezTo>
                    <a:close/>
                    <a:moveTo>
                      <a:pt x="39" y="44"/>
                    </a:moveTo>
                    <a:cubicBezTo>
                      <a:pt x="41" y="45"/>
                      <a:pt x="41" y="42"/>
                      <a:pt x="44" y="40"/>
                    </a:cubicBezTo>
                    <a:cubicBezTo>
                      <a:pt x="43" y="37"/>
                      <a:pt x="41" y="38"/>
                      <a:pt x="41" y="38"/>
                    </a:cubicBezTo>
                    <a:cubicBezTo>
                      <a:pt x="38" y="39"/>
                      <a:pt x="37" y="41"/>
                      <a:pt x="39" y="4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îŝḷîḓé"/>
              <p:cNvSpPr/>
              <p:nvPr/>
            </p:nvSpPr>
            <p:spPr bwMode="auto">
              <a:xfrm>
                <a:off x="3028950" y="2601913"/>
                <a:ext cx="238125" cy="222250"/>
              </a:xfrm>
              <a:custGeom>
                <a:avLst/>
                <a:gdLst>
                  <a:gd name="T0" fmla="*/ 31 w 72"/>
                  <a:gd name="T1" fmla="*/ 1 h 67"/>
                  <a:gd name="T2" fmla="*/ 23 w 72"/>
                  <a:gd name="T3" fmla="*/ 12 h 67"/>
                  <a:gd name="T4" fmla="*/ 14 w 72"/>
                  <a:gd name="T5" fmla="*/ 11 h 67"/>
                  <a:gd name="T6" fmla="*/ 19 w 72"/>
                  <a:gd name="T7" fmla="*/ 20 h 67"/>
                  <a:gd name="T8" fmla="*/ 13 w 72"/>
                  <a:gd name="T9" fmla="*/ 33 h 67"/>
                  <a:gd name="T10" fmla="*/ 10 w 72"/>
                  <a:gd name="T11" fmla="*/ 34 h 67"/>
                  <a:gd name="T12" fmla="*/ 0 w 72"/>
                  <a:gd name="T13" fmla="*/ 35 h 67"/>
                  <a:gd name="T14" fmla="*/ 4 w 72"/>
                  <a:gd name="T15" fmla="*/ 46 h 67"/>
                  <a:gd name="T16" fmla="*/ 10 w 72"/>
                  <a:gd name="T17" fmla="*/ 42 h 67"/>
                  <a:gd name="T18" fmla="*/ 12 w 72"/>
                  <a:gd name="T19" fmla="*/ 48 h 67"/>
                  <a:gd name="T20" fmla="*/ 18 w 72"/>
                  <a:gd name="T21" fmla="*/ 45 h 67"/>
                  <a:gd name="T22" fmla="*/ 19 w 72"/>
                  <a:gd name="T23" fmla="*/ 35 h 67"/>
                  <a:gd name="T24" fmla="*/ 36 w 72"/>
                  <a:gd name="T25" fmla="*/ 21 h 67"/>
                  <a:gd name="T26" fmla="*/ 42 w 72"/>
                  <a:gd name="T27" fmla="*/ 28 h 67"/>
                  <a:gd name="T28" fmla="*/ 36 w 72"/>
                  <a:gd name="T29" fmla="*/ 31 h 67"/>
                  <a:gd name="T30" fmla="*/ 31 w 72"/>
                  <a:gd name="T31" fmla="*/ 30 h 67"/>
                  <a:gd name="T32" fmla="*/ 29 w 72"/>
                  <a:gd name="T33" fmla="*/ 37 h 67"/>
                  <a:gd name="T34" fmla="*/ 39 w 72"/>
                  <a:gd name="T35" fmla="*/ 48 h 67"/>
                  <a:gd name="T36" fmla="*/ 28 w 72"/>
                  <a:gd name="T37" fmla="*/ 46 h 67"/>
                  <a:gd name="T38" fmla="*/ 26 w 72"/>
                  <a:gd name="T39" fmla="*/ 36 h 67"/>
                  <a:gd name="T40" fmla="*/ 20 w 72"/>
                  <a:gd name="T41" fmla="*/ 49 h 67"/>
                  <a:gd name="T42" fmla="*/ 44 w 72"/>
                  <a:gd name="T43" fmla="*/ 54 h 67"/>
                  <a:gd name="T44" fmla="*/ 48 w 72"/>
                  <a:gd name="T45" fmla="*/ 63 h 67"/>
                  <a:gd name="T46" fmla="*/ 72 w 72"/>
                  <a:gd name="T47" fmla="*/ 67 h 67"/>
                  <a:gd name="T48" fmla="*/ 71 w 72"/>
                  <a:gd name="T49" fmla="*/ 65 h 67"/>
                  <a:gd name="T50" fmla="*/ 59 w 72"/>
                  <a:gd name="T51" fmla="*/ 57 h 67"/>
                  <a:gd name="T52" fmla="*/ 51 w 72"/>
                  <a:gd name="T53" fmla="*/ 49 h 67"/>
                  <a:gd name="T54" fmla="*/ 59 w 72"/>
                  <a:gd name="T55" fmla="*/ 29 h 67"/>
                  <a:gd name="T56" fmla="*/ 50 w 72"/>
                  <a:gd name="T57" fmla="*/ 29 h 67"/>
                  <a:gd name="T58" fmla="*/ 58 w 72"/>
                  <a:gd name="T59" fmla="*/ 25 h 67"/>
                  <a:gd name="T60" fmla="*/ 66 w 72"/>
                  <a:gd name="T61" fmla="*/ 22 h 67"/>
                  <a:gd name="T62" fmla="*/ 68 w 72"/>
                  <a:gd name="T63" fmla="*/ 13 h 67"/>
                  <a:gd name="T64" fmla="*/ 55 w 72"/>
                  <a:gd name="T65" fmla="*/ 17 h 67"/>
                  <a:gd name="T66" fmla="*/ 56 w 72"/>
                  <a:gd name="T67" fmla="*/ 0 h 67"/>
                  <a:gd name="T68" fmla="*/ 48 w 72"/>
                  <a:gd name="T69" fmla="*/ 16 h 67"/>
                  <a:gd name="T70" fmla="*/ 35 w 72"/>
                  <a:gd name="T71" fmla="*/ 19 h 67"/>
                  <a:gd name="T72" fmla="*/ 24 w 72"/>
                  <a:gd name="T73" fmla="*/ 25 h 67"/>
                  <a:gd name="T74" fmla="*/ 29 w 72"/>
                  <a:gd name="T75" fmla="*/ 16 h 67"/>
                  <a:gd name="T76" fmla="*/ 31 w 72"/>
                  <a:gd name="T77" fmla="*/ 1 h 67"/>
                  <a:gd name="T78" fmla="*/ 43 w 72"/>
                  <a:gd name="T79" fmla="*/ 38 h 67"/>
                  <a:gd name="T80" fmla="*/ 51 w 72"/>
                  <a:gd name="T81" fmla="*/ 35 h 67"/>
                  <a:gd name="T82" fmla="*/ 46 w 72"/>
                  <a:gd name="T83" fmla="*/ 44 h 67"/>
                  <a:gd name="T84" fmla="*/ 43 w 72"/>
                  <a:gd name="T85"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 h="67">
                    <a:moveTo>
                      <a:pt x="31" y="1"/>
                    </a:moveTo>
                    <a:cubicBezTo>
                      <a:pt x="28" y="4"/>
                      <a:pt x="26" y="8"/>
                      <a:pt x="23" y="12"/>
                    </a:cubicBezTo>
                    <a:cubicBezTo>
                      <a:pt x="22" y="16"/>
                      <a:pt x="18" y="14"/>
                      <a:pt x="14" y="11"/>
                    </a:cubicBezTo>
                    <a:cubicBezTo>
                      <a:pt x="14" y="15"/>
                      <a:pt x="15" y="17"/>
                      <a:pt x="19" y="20"/>
                    </a:cubicBezTo>
                    <a:cubicBezTo>
                      <a:pt x="17" y="25"/>
                      <a:pt x="15" y="30"/>
                      <a:pt x="13" y="33"/>
                    </a:cubicBezTo>
                    <a:cubicBezTo>
                      <a:pt x="12" y="34"/>
                      <a:pt x="11" y="34"/>
                      <a:pt x="10" y="34"/>
                    </a:cubicBezTo>
                    <a:cubicBezTo>
                      <a:pt x="6" y="36"/>
                      <a:pt x="4" y="36"/>
                      <a:pt x="0" y="35"/>
                    </a:cubicBezTo>
                    <a:cubicBezTo>
                      <a:pt x="1" y="43"/>
                      <a:pt x="0" y="44"/>
                      <a:pt x="4" y="46"/>
                    </a:cubicBezTo>
                    <a:cubicBezTo>
                      <a:pt x="6" y="44"/>
                      <a:pt x="9" y="44"/>
                      <a:pt x="10" y="42"/>
                    </a:cubicBezTo>
                    <a:cubicBezTo>
                      <a:pt x="10" y="44"/>
                      <a:pt x="12" y="46"/>
                      <a:pt x="12" y="48"/>
                    </a:cubicBezTo>
                    <a:cubicBezTo>
                      <a:pt x="14" y="48"/>
                      <a:pt x="16" y="48"/>
                      <a:pt x="18" y="45"/>
                    </a:cubicBezTo>
                    <a:cubicBezTo>
                      <a:pt x="18" y="42"/>
                      <a:pt x="19" y="38"/>
                      <a:pt x="19" y="35"/>
                    </a:cubicBezTo>
                    <a:cubicBezTo>
                      <a:pt x="25" y="33"/>
                      <a:pt x="30" y="28"/>
                      <a:pt x="36" y="21"/>
                    </a:cubicBezTo>
                    <a:cubicBezTo>
                      <a:pt x="37" y="23"/>
                      <a:pt x="39" y="26"/>
                      <a:pt x="42" y="28"/>
                    </a:cubicBezTo>
                    <a:cubicBezTo>
                      <a:pt x="40" y="29"/>
                      <a:pt x="38" y="30"/>
                      <a:pt x="36" y="31"/>
                    </a:cubicBezTo>
                    <a:cubicBezTo>
                      <a:pt x="34" y="31"/>
                      <a:pt x="33" y="30"/>
                      <a:pt x="31" y="30"/>
                    </a:cubicBezTo>
                    <a:cubicBezTo>
                      <a:pt x="31" y="33"/>
                      <a:pt x="29" y="34"/>
                      <a:pt x="29" y="37"/>
                    </a:cubicBezTo>
                    <a:cubicBezTo>
                      <a:pt x="32" y="41"/>
                      <a:pt x="36" y="44"/>
                      <a:pt x="39" y="48"/>
                    </a:cubicBezTo>
                    <a:cubicBezTo>
                      <a:pt x="35" y="48"/>
                      <a:pt x="30" y="48"/>
                      <a:pt x="28" y="46"/>
                    </a:cubicBezTo>
                    <a:cubicBezTo>
                      <a:pt x="26" y="44"/>
                      <a:pt x="26" y="40"/>
                      <a:pt x="26" y="36"/>
                    </a:cubicBezTo>
                    <a:cubicBezTo>
                      <a:pt x="24" y="38"/>
                      <a:pt x="21" y="45"/>
                      <a:pt x="20" y="49"/>
                    </a:cubicBezTo>
                    <a:cubicBezTo>
                      <a:pt x="27" y="53"/>
                      <a:pt x="35" y="55"/>
                      <a:pt x="44" y="54"/>
                    </a:cubicBezTo>
                    <a:cubicBezTo>
                      <a:pt x="47" y="56"/>
                      <a:pt x="45" y="61"/>
                      <a:pt x="48" y="63"/>
                    </a:cubicBezTo>
                    <a:cubicBezTo>
                      <a:pt x="53" y="66"/>
                      <a:pt x="67" y="64"/>
                      <a:pt x="72" y="67"/>
                    </a:cubicBezTo>
                    <a:cubicBezTo>
                      <a:pt x="72" y="66"/>
                      <a:pt x="72" y="66"/>
                      <a:pt x="71" y="65"/>
                    </a:cubicBezTo>
                    <a:cubicBezTo>
                      <a:pt x="67" y="63"/>
                      <a:pt x="62" y="61"/>
                      <a:pt x="59" y="57"/>
                    </a:cubicBezTo>
                    <a:cubicBezTo>
                      <a:pt x="55" y="54"/>
                      <a:pt x="53" y="51"/>
                      <a:pt x="51" y="49"/>
                    </a:cubicBezTo>
                    <a:cubicBezTo>
                      <a:pt x="57" y="43"/>
                      <a:pt x="63" y="33"/>
                      <a:pt x="59" y="29"/>
                    </a:cubicBezTo>
                    <a:cubicBezTo>
                      <a:pt x="58" y="28"/>
                      <a:pt x="54" y="30"/>
                      <a:pt x="50" y="29"/>
                    </a:cubicBezTo>
                    <a:cubicBezTo>
                      <a:pt x="51" y="27"/>
                      <a:pt x="53" y="24"/>
                      <a:pt x="58" y="25"/>
                    </a:cubicBezTo>
                    <a:cubicBezTo>
                      <a:pt x="61" y="26"/>
                      <a:pt x="63" y="23"/>
                      <a:pt x="66" y="22"/>
                    </a:cubicBezTo>
                    <a:cubicBezTo>
                      <a:pt x="67" y="19"/>
                      <a:pt x="69" y="16"/>
                      <a:pt x="68" y="13"/>
                    </a:cubicBezTo>
                    <a:cubicBezTo>
                      <a:pt x="63" y="16"/>
                      <a:pt x="59" y="17"/>
                      <a:pt x="55" y="17"/>
                    </a:cubicBezTo>
                    <a:cubicBezTo>
                      <a:pt x="59" y="11"/>
                      <a:pt x="59" y="5"/>
                      <a:pt x="56" y="0"/>
                    </a:cubicBezTo>
                    <a:cubicBezTo>
                      <a:pt x="51" y="6"/>
                      <a:pt x="48" y="12"/>
                      <a:pt x="48" y="16"/>
                    </a:cubicBezTo>
                    <a:cubicBezTo>
                      <a:pt x="42" y="21"/>
                      <a:pt x="39" y="17"/>
                      <a:pt x="35" y="19"/>
                    </a:cubicBezTo>
                    <a:cubicBezTo>
                      <a:pt x="32" y="20"/>
                      <a:pt x="29" y="23"/>
                      <a:pt x="24" y="25"/>
                    </a:cubicBezTo>
                    <a:cubicBezTo>
                      <a:pt x="22" y="22"/>
                      <a:pt x="23" y="20"/>
                      <a:pt x="29" y="16"/>
                    </a:cubicBezTo>
                    <a:cubicBezTo>
                      <a:pt x="35" y="13"/>
                      <a:pt x="37" y="2"/>
                      <a:pt x="31" y="1"/>
                    </a:cubicBezTo>
                    <a:close/>
                    <a:moveTo>
                      <a:pt x="43" y="38"/>
                    </a:moveTo>
                    <a:cubicBezTo>
                      <a:pt x="45" y="37"/>
                      <a:pt x="48" y="36"/>
                      <a:pt x="51" y="35"/>
                    </a:cubicBezTo>
                    <a:cubicBezTo>
                      <a:pt x="52" y="39"/>
                      <a:pt x="48" y="40"/>
                      <a:pt x="46" y="44"/>
                    </a:cubicBezTo>
                    <a:cubicBezTo>
                      <a:pt x="42" y="42"/>
                      <a:pt x="41" y="40"/>
                      <a:pt x="43" y="3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íşlîḑé"/>
              <p:cNvSpPr/>
              <p:nvPr/>
            </p:nvSpPr>
            <p:spPr bwMode="auto">
              <a:xfrm>
                <a:off x="2627313" y="4146550"/>
                <a:ext cx="501650" cy="161925"/>
              </a:xfrm>
              <a:custGeom>
                <a:avLst/>
                <a:gdLst>
                  <a:gd name="T0" fmla="*/ 26 w 152"/>
                  <a:gd name="T1" fmla="*/ 1 h 49"/>
                  <a:gd name="T2" fmla="*/ 16 w 152"/>
                  <a:gd name="T3" fmla="*/ 41 h 49"/>
                  <a:gd name="T4" fmla="*/ 17 w 152"/>
                  <a:gd name="T5" fmla="*/ 46 h 49"/>
                  <a:gd name="T6" fmla="*/ 23 w 152"/>
                  <a:gd name="T7" fmla="*/ 47 h 49"/>
                  <a:gd name="T8" fmla="*/ 10 w 152"/>
                  <a:gd name="T9" fmla="*/ 48 h 49"/>
                  <a:gd name="T10" fmla="*/ 1 w 152"/>
                  <a:gd name="T11" fmla="*/ 47 h 49"/>
                  <a:gd name="T12" fmla="*/ 10 w 152"/>
                  <a:gd name="T13" fmla="*/ 42 h 49"/>
                  <a:gd name="T14" fmla="*/ 16 w 152"/>
                  <a:gd name="T15" fmla="*/ 22 h 49"/>
                  <a:gd name="T16" fmla="*/ 17 w 152"/>
                  <a:gd name="T17" fmla="*/ 10 h 49"/>
                  <a:gd name="T18" fmla="*/ 8 w 152"/>
                  <a:gd name="T19" fmla="*/ 11 h 49"/>
                  <a:gd name="T20" fmla="*/ 25 w 152"/>
                  <a:gd name="T21" fmla="*/ 1 h 49"/>
                  <a:gd name="T22" fmla="*/ 37 w 152"/>
                  <a:gd name="T23" fmla="*/ 47 h 49"/>
                  <a:gd name="T24" fmla="*/ 52 w 152"/>
                  <a:gd name="T25" fmla="*/ 32 h 49"/>
                  <a:gd name="T26" fmla="*/ 42 w 152"/>
                  <a:gd name="T27" fmla="*/ 19 h 49"/>
                  <a:gd name="T28" fmla="*/ 57 w 152"/>
                  <a:gd name="T29" fmla="*/ 1 h 49"/>
                  <a:gd name="T30" fmla="*/ 70 w 152"/>
                  <a:gd name="T31" fmla="*/ 17 h 49"/>
                  <a:gd name="T32" fmla="*/ 37 w 152"/>
                  <a:gd name="T33" fmla="*/ 49 h 49"/>
                  <a:gd name="T34" fmla="*/ 63 w 152"/>
                  <a:gd name="T35" fmla="*/ 15 h 49"/>
                  <a:gd name="T36" fmla="*/ 56 w 152"/>
                  <a:gd name="T37" fmla="*/ 3 h 49"/>
                  <a:gd name="T38" fmla="*/ 49 w 152"/>
                  <a:gd name="T39" fmla="*/ 18 h 49"/>
                  <a:gd name="T40" fmla="*/ 55 w 152"/>
                  <a:gd name="T41" fmla="*/ 28 h 49"/>
                  <a:gd name="T42" fmla="*/ 110 w 152"/>
                  <a:gd name="T43" fmla="*/ 0 h 49"/>
                  <a:gd name="T44" fmla="*/ 110 w 152"/>
                  <a:gd name="T45" fmla="*/ 6 h 49"/>
                  <a:gd name="T46" fmla="*/ 94 w 152"/>
                  <a:gd name="T47" fmla="*/ 8 h 49"/>
                  <a:gd name="T48" fmla="*/ 93 w 152"/>
                  <a:gd name="T49" fmla="*/ 14 h 49"/>
                  <a:gd name="T50" fmla="*/ 102 w 152"/>
                  <a:gd name="T51" fmla="*/ 19 h 49"/>
                  <a:gd name="T52" fmla="*/ 98 w 152"/>
                  <a:gd name="T53" fmla="*/ 42 h 49"/>
                  <a:gd name="T54" fmla="*/ 77 w 152"/>
                  <a:gd name="T55" fmla="*/ 48 h 49"/>
                  <a:gd name="T56" fmla="*/ 76 w 152"/>
                  <a:gd name="T57" fmla="*/ 44 h 49"/>
                  <a:gd name="T58" fmla="*/ 80 w 152"/>
                  <a:gd name="T59" fmla="*/ 44 h 49"/>
                  <a:gd name="T60" fmla="*/ 95 w 152"/>
                  <a:gd name="T61" fmla="*/ 41 h 49"/>
                  <a:gd name="T62" fmla="*/ 97 w 152"/>
                  <a:gd name="T63" fmla="*/ 25 h 49"/>
                  <a:gd name="T64" fmla="*/ 89 w 152"/>
                  <a:gd name="T65" fmla="*/ 19 h 49"/>
                  <a:gd name="T66" fmla="*/ 90 w 152"/>
                  <a:gd name="T67" fmla="*/ 12 h 49"/>
                  <a:gd name="T68" fmla="*/ 96 w 152"/>
                  <a:gd name="T69" fmla="*/ 2 h 49"/>
                  <a:gd name="T70" fmla="*/ 108 w 152"/>
                  <a:gd name="T71" fmla="*/ 2 h 49"/>
                  <a:gd name="T72" fmla="*/ 152 w 152"/>
                  <a:gd name="T73" fmla="*/ 1 h 49"/>
                  <a:gd name="T74" fmla="*/ 127 w 152"/>
                  <a:gd name="T75" fmla="*/ 22 h 49"/>
                  <a:gd name="T76" fmla="*/ 144 w 152"/>
                  <a:gd name="T77" fmla="*/ 22 h 49"/>
                  <a:gd name="T78" fmla="*/ 142 w 152"/>
                  <a:gd name="T79" fmla="*/ 44 h 49"/>
                  <a:gd name="T80" fmla="*/ 122 w 152"/>
                  <a:gd name="T81" fmla="*/ 45 h 49"/>
                  <a:gd name="T82" fmla="*/ 123 w 152"/>
                  <a:gd name="T83" fmla="*/ 18 h 49"/>
                  <a:gd name="T84" fmla="*/ 152 w 152"/>
                  <a:gd name="T85" fmla="*/ 1 h 49"/>
                  <a:gd name="T86" fmla="*/ 126 w 152"/>
                  <a:gd name="T87" fmla="*/ 36 h 49"/>
                  <a:gd name="T88" fmla="*/ 132 w 152"/>
                  <a:gd name="T89" fmla="*/ 47 h 49"/>
                  <a:gd name="T90" fmla="*/ 139 w 152"/>
                  <a:gd name="T91" fmla="*/ 33 h 49"/>
                  <a:gd name="T92" fmla="*/ 134 w 152"/>
                  <a:gd name="T9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2" h="49">
                    <a:moveTo>
                      <a:pt x="25" y="1"/>
                    </a:moveTo>
                    <a:cubicBezTo>
                      <a:pt x="26" y="1"/>
                      <a:pt x="26" y="1"/>
                      <a:pt x="26" y="1"/>
                    </a:cubicBezTo>
                    <a:cubicBezTo>
                      <a:pt x="21" y="22"/>
                      <a:pt x="21" y="22"/>
                      <a:pt x="21" y="22"/>
                    </a:cubicBezTo>
                    <a:cubicBezTo>
                      <a:pt x="16" y="41"/>
                      <a:pt x="16" y="41"/>
                      <a:pt x="16" y="41"/>
                    </a:cubicBezTo>
                    <a:cubicBezTo>
                      <a:pt x="16" y="43"/>
                      <a:pt x="16" y="44"/>
                      <a:pt x="16" y="45"/>
                    </a:cubicBezTo>
                    <a:cubicBezTo>
                      <a:pt x="16" y="45"/>
                      <a:pt x="16" y="46"/>
                      <a:pt x="17" y="46"/>
                    </a:cubicBezTo>
                    <a:cubicBezTo>
                      <a:pt x="17" y="46"/>
                      <a:pt x="18" y="46"/>
                      <a:pt x="19" y="46"/>
                    </a:cubicBezTo>
                    <a:cubicBezTo>
                      <a:pt x="21" y="46"/>
                      <a:pt x="22" y="47"/>
                      <a:pt x="23" y="47"/>
                    </a:cubicBezTo>
                    <a:cubicBezTo>
                      <a:pt x="22" y="49"/>
                      <a:pt x="22" y="49"/>
                      <a:pt x="22" y="49"/>
                    </a:cubicBezTo>
                    <a:cubicBezTo>
                      <a:pt x="18" y="48"/>
                      <a:pt x="14" y="48"/>
                      <a:pt x="10" y="48"/>
                    </a:cubicBezTo>
                    <a:cubicBezTo>
                      <a:pt x="7" y="48"/>
                      <a:pt x="4" y="48"/>
                      <a:pt x="0" y="49"/>
                    </a:cubicBezTo>
                    <a:cubicBezTo>
                      <a:pt x="1" y="47"/>
                      <a:pt x="1" y="47"/>
                      <a:pt x="1" y="47"/>
                    </a:cubicBezTo>
                    <a:cubicBezTo>
                      <a:pt x="4" y="46"/>
                      <a:pt x="6" y="46"/>
                      <a:pt x="7" y="45"/>
                    </a:cubicBezTo>
                    <a:cubicBezTo>
                      <a:pt x="8" y="45"/>
                      <a:pt x="9" y="44"/>
                      <a:pt x="10" y="42"/>
                    </a:cubicBezTo>
                    <a:cubicBezTo>
                      <a:pt x="11" y="41"/>
                      <a:pt x="11" y="39"/>
                      <a:pt x="11" y="38"/>
                    </a:cubicBezTo>
                    <a:cubicBezTo>
                      <a:pt x="16" y="22"/>
                      <a:pt x="16" y="22"/>
                      <a:pt x="16" y="22"/>
                    </a:cubicBezTo>
                    <a:cubicBezTo>
                      <a:pt x="17" y="15"/>
                      <a:pt x="18" y="12"/>
                      <a:pt x="18" y="11"/>
                    </a:cubicBezTo>
                    <a:cubicBezTo>
                      <a:pt x="18" y="10"/>
                      <a:pt x="17" y="10"/>
                      <a:pt x="17" y="10"/>
                    </a:cubicBezTo>
                    <a:cubicBezTo>
                      <a:pt x="16" y="10"/>
                      <a:pt x="13" y="11"/>
                      <a:pt x="9" y="13"/>
                    </a:cubicBezTo>
                    <a:cubicBezTo>
                      <a:pt x="8" y="11"/>
                      <a:pt x="8" y="11"/>
                      <a:pt x="8" y="11"/>
                    </a:cubicBezTo>
                    <a:cubicBezTo>
                      <a:pt x="13" y="9"/>
                      <a:pt x="17" y="7"/>
                      <a:pt x="19" y="6"/>
                    </a:cubicBezTo>
                    <a:cubicBezTo>
                      <a:pt x="21" y="4"/>
                      <a:pt x="23" y="3"/>
                      <a:pt x="25" y="1"/>
                    </a:cubicBezTo>
                    <a:close/>
                    <a:moveTo>
                      <a:pt x="37" y="49"/>
                    </a:moveTo>
                    <a:cubicBezTo>
                      <a:pt x="37" y="47"/>
                      <a:pt x="37" y="47"/>
                      <a:pt x="37" y="47"/>
                    </a:cubicBezTo>
                    <a:cubicBezTo>
                      <a:pt x="49" y="46"/>
                      <a:pt x="57" y="40"/>
                      <a:pt x="61" y="28"/>
                    </a:cubicBezTo>
                    <a:cubicBezTo>
                      <a:pt x="58" y="30"/>
                      <a:pt x="55" y="32"/>
                      <a:pt x="52" y="32"/>
                    </a:cubicBezTo>
                    <a:cubicBezTo>
                      <a:pt x="49" y="32"/>
                      <a:pt x="46" y="31"/>
                      <a:pt x="45" y="28"/>
                    </a:cubicBezTo>
                    <a:cubicBezTo>
                      <a:pt x="43" y="26"/>
                      <a:pt x="42" y="23"/>
                      <a:pt x="42" y="19"/>
                    </a:cubicBezTo>
                    <a:cubicBezTo>
                      <a:pt x="42" y="14"/>
                      <a:pt x="43" y="10"/>
                      <a:pt x="46" y="6"/>
                    </a:cubicBezTo>
                    <a:cubicBezTo>
                      <a:pt x="49" y="3"/>
                      <a:pt x="53" y="1"/>
                      <a:pt x="57" y="1"/>
                    </a:cubicBezTo>
                    <a:cubicBezTo>
                      <a:pt x="61" y="1"/>
                      <a:pt x="64" y="3"/>
                      <a:pt x="66" y="5"/>
                    </a:cubicBezTo>
                    <a:cubicBezTo>
                      <a:pt x="68" y="8"/>
                      <a:pt x="70" y="12"/>
                      <a:pt x="70" y="17"/>
                    </a:cubicBezTo>
                    <a:cubicBezTo>
                      <a:pt x="70" y="25"/>
                      <a:pt x="67" y="33"/>
                      <a:pt x="61" y="39"/>
                    </a:cubicBezTo>
                    <a:cubicBezTo>
                      <a:pt x="55" y="46"/>
                      <a:pt x="47" y="49"/>
                      <a:pt x="37" y="49"/>
                    </a:cubicBezTo>
                    <a:close/>
                    <a:moveTo>
                      <a:pt x="62" y="25"/>
                    </a:moveTo>
                    <a:cubicBezTo>
                      <a:pt x="62" y="21"/>
                      <a:pt x="63" y="17"/>
                      <a:pt x="63" y="15"/>
                    </a:cubicBezTo>
                    <a:cubicBezTo>
                      <a:pt x="63" y="11"/>
                      <a:pt x="62" y="8"/>
                      <a:pt x="61" y="6"/>
                    </a:cubicBezTo>
                    <a:cubicBezTo>
                      <a:pt x="60" y="4"/>
                      <a:pt x="58" y="3"/>
                      <a:pt x="56" y="3"/>
                    </a:cubicBezTo>
                    <a:cubicBezTo>
                      <a:pt x="54" y="3"/>
                      <a:pt x="52" y="5"/>
                      <a:pt x="51" y="7"/>
                    </a:cubicBezTo>
                    <a:cubicBezTo>
                      <a:pt x="49" y="10"/>
                      <a:pt x="49" y="13"/>
                      <a:pt x="49" y="18"/>
                    </a:cubicBezTo>
                    <a:cubicBezTo>
                      <a:pt x="49" y="21"/>
                      <a:pt x="49" y="24"/>
                      <a:pt x="50" y="26"/>
                    </a:cubicBezTo>
                    <a:cubicBezTo>
                      <a:pt x="52" y="28"/>
                      <a:pt x="53" y="28"/>
                      <a:pt x="55" y="28"/>
                    </a:cubicBezTo>
                    <a:cubicBezTo>
                      <a:pt x="57" y="28"/>
                      <a:pt x="59" y="27"/>
                      <a:pt x="62" y="25"/>
                    </a:cubicBezTo>
                    <a:close/>
                    <a:moveTo>
                      <a:pt x="110" y="0"/>
                    </a:moveTo>
                    <a:cubicBezTo>
                      <a:pt x="113" y="0"/>
                      <a:pt x="113" y="0"/>
                      <a:pt x="113" y="0"/>
                    </a:cubicBezTo>
                    <a:cubicBezTo>
                      <a:pt x="110" y="6"/>
                      <a:pt x="110" y="6"/>
                      <a:pt x="110" y="6"/>
                    </a:cubicBezTo>
                    <a:cubicBezTo>
                      <a:pt x="109" y="7"/>
                      <a:pt x="108" y="7"/>
                      <a:pt x="105" y="7"/>
                    </a:cubicBezTo>
                    <a:cubicBezTo>
                      <a:pt x="99" y="7"/>
                      <a:pt x="95" y="7"/>
                      <a:pt x="94" y="8"/>
                    </a:cubicBezTo>
                    <a:cubicBezTo>
                      <a:pt x="93" y="10"/>
                      <a:pt x="92" y="11"/>
                      <a:pt x="92" y="12"/>
                    </a:cubicBezTo>
                    <a:cubicBezTo>
                      <a:pt x="92" y="13"/>
                      <a:pt x="92" y="13"/>
                      <a:pt x="93" y="14"/>
                    </a:cubicBezTo>
                    <a:cubicBezTo>
                      <a:pt x="93" y="14"/>
                      <a:pt x="94" y="14"/>
                      <a:pt x="95" y="15"/>
                    </a:cubicBezTo>
                    <a:cubicBezTo>
                      <a:pt x="98" y="16"/>
                      <a:pt x="100" y="17"/>
                      <a:pt x="102" y="19"/>
                    </a:cubicBezTo>
                    <a:cubicBezTo>
                      <a:pt x="103" y="22"/>
                      <a:pt x="104" y="24"/>
                      <a:pt x="104" y="28"/>
                    </a:cubicBezTo>
                    <a:cubicBezTo>
                      <a:pt x="104" y="33"/>
                      <a:pt x="102" y="38"/>
                      <a:pt x="98" y="42"/>
                    </a:cubicBezTo>
                    <a:cubicBezTo>
                      <a:pt x="93" y="47"/>
                      <a:pt x="88" y="49"/>
                      <a:pt x="83" y="49"/>
                    </a:cubicBezTo>
                    <a:cubicBezTo>
                      <a:pt x="80" y="49"/>
                      <a:pt x="79" y="49"/>
                      <a:pt x="77" y="48"/>
                    </a:cubicBezTo>
                    <a:cubicBezTo>
                      <a:pt x="76" y="47"/>
                      <a:pt x="76" y="46"/>
                      <a:pt x="76" y="45"/>
                    </a:cubicBezTo>
                    <a:cubicBezTo>
                      <a:pt x="76" y="45"/>
                      <a:pt x="76" y="44"/>
                      <a:pt x="76" y="44"/>
                    </a:cubicBezTo>
                    <a:cubicBezTo>
                      <a:pt x="77" y="43"/>
                      <a:pt x="77" y="43"/>
                      <a:pt x="78" y="43"/>
                    </a:cubicBezTo>
                    <a:cubicBezTo>
                      <a:pt x="79" y="43"/>
                      <a:pt x="79" y="43"/>
                      <a:pt x="80" y="44"/>
                    </a:cubicBezTo>
                    <a:cubicBezTo>
                      <a:pt x="82" y="45"/>
                      <a:pt x="84" y="46"/>
                      <a:pt x="85" y="46"/>
                    </a:cubicBezTo>
                    <a:cubicBezTo>
                      <a:pt x="89" y="46"/>
                      <a:pt x="92" y="44"/>
                      <a:pt x="95" y="41"/>
                    </a:cubicBezTo>
                    <a:cubicBezTo>
                      <a:pt x="98" y="38"/>
                      <a:pt x="99" y="35"/>
                      <a:pt x="99" y="31"/>
                    </a:cubicBezTo>
                    <a:cubicBezTo>
                      <a:pt x="99" y="29"/>
                      <a:pt x="99" y="26"/>
                      <a:pt x="97" y="25"/>
                    </a:cubicBezTo>
                    <a:cubicBezTo>
                      <a:pt x="96" y="23"/>
                      <a:pt x="94" y="21"/>
                      <a:pt x="91" y="20"/>
                    </a:cubicBezTo>
                    <a:cubicBezTo>
                      <a:pt x="90" y="19"/>
                      <a:pt x="89" y="19"/>
                      <a:pt x="89" y="19"/>
                    </a:cubicBezTo>
                    <a:cubicBezTo>
                      <a:pt x="89" y="18"/>
                      <a:pt x="88" y="18"/>
                      <a:pt x="88" y="17"/>
                    </a:cubicBezTo>
                    <a:cubicBezTo>
                      <a:pt x="88" y="16"/>
                      <a:pt x="89" y="14"/>
                      <a:pt x="90" y="12"/>
                    </a:cubicBezTo>
                    <a:cubicBezTo>
                      <a:pt x="92" y="3"/>
                      <a:pt x="92" y="3"/>
                      <a:pt x="92" y="3"/>
                    </a:cubicBezTo>
                    <a:cubicBezTo>
                      <a:pt x="94" y="3"/>
                      <a:pt x="95" y="2"/>
                      <a:pt x="96" y="2"/>
                    </a:cubicBezTo>
                    <a:cubicBezTo>
                      <a:pt x="105" y="2"/>
                      <a:pt x="105" y="2"/>
                      <a:pt x="105" y="2"/>
                    </a:cubicBezTo>
                    <a:cubicBezTo>
                      <a:pt x="106" y="2"/>
                      <a:pt x="108" y="2"/>
                      <a:pt x="108" y="2"/>
                    </a:cubicBezTo>
                    <a:cubicBezTo>
                      <a:pt x="109" y="2"/>
                      <a:pt x="110" y="1"/>
                      <a:pt x="110" y="0"/>
                    </a:cubicBezTo>
                    <a:close/>
                    <a:moveTo>
                      <a:pt x="152" y="1"/>
                    </a:moveTo>
                    <a:cubicBezTo>
                      <a:pt x="151" y="3"/>
                      <a:pt x="151" y="3"/>
                      <a:pt x="151" y="3"/>
                    </a:cubicBezTo>
                    <a:cubicBezTo>
                      <a:pt x="139" y="4"/>
                      <a:pt x="131" y="10"/>
                      <a:pt x="127" y="22"/>
                    </a:cubicBezTo>
                    <a:cubicBezTo>
                      <a:pt x="130" y="20"/>
                      <a:pt x="133" y="19"/>
                      <a:pt x="136" y="19"/>
                    </a:cubicBezTo>
                    <a:cubicBezTo>
                      <a:pt x="140" y="19"/>
                      <a:pt x="142" y="20"/>
                      <a:pt x="144" y="22"/>
                    </a:cubicBezTo>
                    <a:cubicBezTo>
                      <a:pt x="145" y="24"/>
                      <a:pt x="146" y="27"/>
                      <a:pt x="146" y="31"/>
                    </a:cubicBezTo>
                    <a:cubicBezTo>
                      <a:pt x="146" y="36"/>
                      <a:pt x="145" y="40"/>
                      <a:pt x="142" y="44"/>
                    </a:cubicBezTo>
                    <a:cubicBezTo>
                      <a:pt x="139" y="47"/>
                      <a:pt x="135" y="49"/>
                      <a:pt x="131" y="49"/>
                    </a:cubicBezTo>
                    <a:cubicBezTo>
                      <a:pt x="127" y="49"/>
                      <a:pt x="124" y="48"/>
                      <a:pt x="122" y="45"/>
                    </a:cubicBezTo>
                    <a:cubicBezTo>
                      <a:pt x="120" y="42"/>
                      <a:pt x="119" y="38"/>
                      <a:pt x="119" y="33"/>
                    </a:cubicBezTo>
                    <a:cubicBezTo>
                      <a:pt x="119" y="28"/>
                      <a:pt x="120" y="23"/>
                      <a:pt x="123" y="18"/>
                    </a:cubicBezTo>
                    <a:cubicBezTo>
                      <a:pt x="126" y="13"/>
                      <a:pt x="129" y="9"/>
                      <a:pt x="134" y="6"/>
                    </a:cubicBezTo>
                    <a:cubicBezTo>
                      <a:pt x="139" y="3"/>
                      <a:pt x="145" y="1"/>
                      <a:pt x="152" y="1"/>
                    </a:cubicBezTo>
                    <a:close/>
                    <a:moveTo>
                      <a:pt x="127" y="25"/>
                    </a:moveTo>
                    <a:cubicBezTo>
                      <a:pt x="126" y="29"/>
                      <a:pt x="126" y="33"/>
                      <a:pt x="126" y="36"/>
                    </a:cubicBezTo>
                    <a:cubicBezTo>
                      <a:pt x="126" y="39"/>
                      <a:pt x="126" y="42"/>
                      <a:pt x="127" y="44"/>
                    </a:cubicBezTo>
                    <a:cubicBezTo>
                      <a:pt x="129" y="46"/>
                      <a:pt x="130" y="47"/>
                      <a:pt x="132" y="47"/>
                    </a:cubicBezTo>
                    <a:cubicBezTo>
                      <a:pt x="134" y="47"/>
                      <a:pt x="136" y="46"/>
                      <a:pt x="138" y="43"/>
                    </a:cubicBezTo>
                    <a:cubicBezTo>
                      <a:pt x="139" y="40"/>
                      <a:pt x="139" y="37"/>
                      <a:pt x="139" y="33"/>
                    </a:cubicBezTo>
                    <a:cubicBezTo>
                      <a:pt x="139" y="29"/>
                      <a:pt x="139" y="27"/>
                      <a:pt x="138" y="25"/>
                    </a:cubicBezTo>
                    <a:cubicBezTo>
                      <a:pt x="137" y="23"/>
                      <a:pt x="136" y="22"/>
                      <a:pt x="134" y="22"/>
                    </a:cubicBezTo>
                    <a:cubicBezTo>
                      <a:pt x="132" y="22"/>
                      <a:pt x="129" y="23"/>
                      <a:pt x="127" y="25"/>
                    </a:cubicBezTo>
                    <a:close/>
                  </a:path>
                </a:pathLst>
              </a:custGeom>
              <a:solidFill>
                <a:srgbClr val="FFFFFF"/>
              </a:solidFill>
              <a:ln w="3175" cap="flat">
                <a:solidFill>
                  <a:srgbClr val="FFFFFF"/>
                </a:solidFill>
                <a:prstDash val="solid"/>
                <a:miter lim="800000"/>
              </a:ln>
            </p:spPr>
            <p:txBody>
              <a:bodyPr anchor="ctr"/>
              <a:lstStyle/>
              <a:p>
                <a:pPr algn="ctr"/>
              </a:p>
            </p:txBody>
          </p:sp>
          <p:sp>
            <p:nvSpPr>
              <p:cNvPr id="25" name="ïṣliḍe"/>
              <p:cNvSpPr/>
              <p:nvPr/>
            </p:nvSpPr>
            <p:spPr bwMode="auto">
              <a:xfrm>
                <a:off x="2373313" y="2843213"/>
                <a:ext cx="1058863" cy="1065213"/>
              </a:xfrm>
              <a:custGeom>
                <a:avLst/>
                <a:gdLst>
                  <a:gd name="T0" fmla="*/ 56 w 321"/>
                  <a:gd name="T1" fmla="*/ 128 h 322"/>
                  <a:gd name="T2" fmla="*/ 55 w 321"/>
                  <a:gd name="T3" fmla="*/ 127 h 322"/>
                  <a:gd name="T4" fmla="*/ 38 w 321"/>
                  <a:gd name="T5" fmla="*/ 69 h 322"/>
                  <a:gd name="T6" fmla="*/ 193 w 321"/>
                  <a:gd name="T7" fmla="*/ 113 h 322"/>
                  <a:gd name="T8" fmla="*/ 206 w 321"/>
                  <a:gd name="T9" fmla="*/ 112 h 322"/>
                  <a:gd name="T10" fmla="*/ 114 w 321"/>
                  <a:gd name="T11" fmla="*/ 46 h 322"/>
                  <a:gd name="T12" fmla="*/ 49 w 321"/>
                  <a:gd name="T13" fmla="*/ 137 h 322"/>
                  <a:gd name="T14" fmla="*/ 92 w 321"/>
                  <a:gd name="T15" fmla="*/ 197 h 322"/>
                  <a:gd name="T16" fmla="*/ 186 w 321"/>
                  <a:gd name="T17" fmla="*/ 267 h 322"/>
                  <a:gd name="T18" fmla="*/ 262 w 321"/>
                  <a:gd name="T19" fmla="*/ 185 h 322"/>
                  <a:gd name="T20" fmla="*/ 248 w 321"/>
                  <a:gd name="T21" fmla="*/ 185 h 322"/>
                  <a:gd name="T22" fmla="*/ 107 w 321"/>
                  <a:gd name="T23" fmla="*/ 188 h 322"/>
                  <a:gd name="T24" fmla="*/ 64 w 321"/>
                  <a:gd name="T25" fmla="*/ 121 h 322"/>
                  <a:gd name="T26" fmla="*/ 56 w 321"/>
                  <a:gd name="T27" fmla="*/ 128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1" h="322">
                    <a:moveTo>
                      <a:pt x="56" y="128"/>
                    </a:moveTo>
                    <a:cubicBezTo>
                      <a:pt x="56" y="128"/>
                      <a:pt x="55" y="127"/>
                      <a:pt x="55" y="127"/>
                    </a:cubicBezTo>
                    <a:cubicBezTo>
                      <a:pt x="46" y="111"/>
                      <a:pt x="38" y="92"/>
                      <a:pt x="38" y="69"/>
                    </a:cubicBezTo>
                    <a:cubicBezTo>
                      <a:pt x="46" y="0"/>
                      <a:pt x="171" y="94"/>
                      <a:pt x="193" y="113"/>
                    </a:cubicBezTo>
                    <a:cubicBezTo>
                      <a:pt x="198" y="112"/>
                      <a:pt x="202" y="112"/>
                      <a:pt x="206" y="112"/>
                    </a:cubicBezTo>
                    <a:cubicBezTo>
                      <a:pt x="184" y="85"/>
                      <a:pt x="148" y="58"/>
                      <a:pt x="114" y="46"/>
                    </a:cubicBezTo>
                    <a:cubicBezTo>
                      <a:pt x="54" y="25"/>
                      <a:pt x="0" y="44"/>
                      <a:pt x="49" y="137"/>
                    </a:cubicBezTo>
                    <a:cubicBezTo>
                      <a:pt x="45" y="178"/>
                      <a:pt x="63" y="194"/>
                      <a:pt x="92" y="197"/>
                    </a:cubicBezTo>
                    <a:cubicBezTo>
                      <a:pt x="112" y="216"/>
                      <a:pt x="147" y="251"/>
                      <a:pt x="186" y="267"/>
                    </a:cubicBezTo>
                    <a:cubicBezTo>
                      <a:pt x="244" y="290"/>
                      <a:pt x="302" y="279"/>
                      <a:pt x="262" y="185"/>
                    </a:cubicBezTo>
                    <a:cubicBezTo>
                      <a:pt x="257" y="185"/>
                      <a:pt x="253" y="185"/>
                      <a:pt x="248" y="185"/>
                    </a:cubicBezTo>
                    <a:cubicBezTo>
                      <a:pt x="321" y="322"/>
                      <a:pt x="144" y="248"/>
                      <a:pt x="107" y="188"/>
                    </a:cubicBezTo>
                    <a:cubicBezTo>
                      <a:pt x="148" y="162"/>
                      <a:pt x="113" y="93"/>
                      <a:pt x="64" y="121"/>
                    </a:cubicBezTo>
                    <a:cubicBezTo>
                      <a:pt x="61" y="123"/>
                      <a:pt x="58" y="125"/>
                      <a:pt x="56" y="128"/>
                    </a:cubicBezTo>
                    <a:close/>
                  </a:path>
                </a:pathLst>
              </a:custGeom>
              <a:solidFill>
                <a:srgbClr val="F083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26" name="îṧľîḍe"/>
              <p:cNvSpPr/>
              <p:nvPr/>
            </p:nvSpPr>
            <p:spPr bwMode="auto">
              <a:xfrm>
                <a:off x="2581275" y="3270250"/>
                <a:ext cx="158750" cy="171450"/>
              </a:xfrm>
              <a:custGeom>
                <a:avLst/>
                <a:gdLst>
                  <a:gd name="T0" fmla="*/ 48 w 48"/>
                  <a:gd name="T1" fmla="*/ 30 h 52"/>
                  <a:gd name="T2" fmla="*/ 47 w 48"/>
                  <a:gd name="T3" fmla="*/ 20 h 52"/>
                  <a:gd name="T4" fmla="*/ 45 w 48"/>
                  <a:gd name="T5" fmla="*/ 11 h 52"/>
                  <a:gd name="T6" fmla="*/ 24 w 48"/>
                  <a:gd name="T7" fmla="*/ 0 h 52"/>
                  <a:gd name="T8" fmla="*/ 0 w 48"/>
                  <a:gd name="T9" fmla="*/ 26 h 52"/>
                  <a:gd name="T10" fmla="*/ 24 w 48"/>
                  <a:gd name="T11" fmla="*/ 51 h 52"/>
                  <a:gd name="T12" fmla="*/ 46 w 48"/>
                  <a:gd name="T13" fmla="*/ 36 h 52"/>
                  <a:gd name="T14" fmla="*/ 33 w 48"/>
                  <a:gd name="T15" fmla="*/ 36 h 52"/>
                  <a:gd name="T16" fmla="*/ 24 w 48"/>
                  <a:gd name="T17" fmla="*/ 42 h 52"/>
                  <a:gd name="T18" fmla="*/ 15 w 48"/>
                  <a:gd name="T19" fmla="*/ 30 h 52"/>
                  <a:gd name="T20" fmla="*/ 48 w 48"/>
                  <a:gd name="T21" fmla="*/ 30 h 52"/>
                  <a:gd name="T22" fmla="*/ 15 w 48"/>
                  <a:gd name="T23" fmla="*/ 20 h 52"/>
                  <a:gd name="T24" fmla="*/ 24 w 48"/>
                  <a:gd name="T25" fmla="*/ 9 h 52"/>
                  <a:gd name="T26" fmla="*/ 32 w 48"/>
                  <a:gd name="T27" fmla="*/ 20 h 52"/>
                  <a:gd name="T28" fmla="*/ 15 w 48"/>
                  <a:gd name="T29" fmla="*/ 2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52">
                    <a:moveTo>
                      <a:pt x="48" y="30"/>
                    </a:moveTo>
                    <a:cubicBezTo>
                      <a:pt x="48" y="26"/>
                      <a:pt x="48" y="23"/>
                      <a:pt x="47" y="20"/>
                    </a:cubicBezTo>
                    <a:cubicBezTo>
                      <a:pt x="47" y="17"/>
                      <a:pt x="46" y="14"/>
                      <a:pt x="45" y="11"/>
                    </a:cubicBezTo>
                    <a:cubicBezTo>
                      <a:pt x="41" y="4"/>
                      <a:pt x="34" y="0"/>
                      <a:pt x="24" y="0"/>
                    </a:cubicBezTo>
                    <a:cubicBezTo>
                      <a:pt x="9" y="1"/>
                      <a:pt x="1" y="9"/>
                      <a:pt x="0" y="26"/>
                    </a:cubicBezTo>
                    <a:cubicBezTo>
                      <a:pt x="0" y="43"/>
                      <a:pt x="8" y="52"/>
                      <a:pt x="24" y="51"/>
                    </a:cubicBezTo>
                    <a:cubicBezTo>
                      <a:pt x="37" y="51"/>
                      <a:pt x="45" y="46"/>
                      <a:pt x="46" y="36"/>
                    </a:cubicBezTo>
                    <a:cubicBezTo>
                      <a:pt x="33" y="36"/>
                      <a:pt x="33" y="36"/>
                      <a:pt x="33" y="36"/>
                    </a:cubicBezTo>
                    <a:cubicBezTo>
                      <a:pt x="31" y="40"/>
                      <a:pt x="28" y="42"/>
                      <a:pt x="24" y="42"/>
                    </a:cubicBezTo>
                    <a:cubicBezTo>
                      <a:pt x="18" y="42"/>
                      <a:pt x="15" y="38"/>
                      <a:pt x="15" y="30"/>
                    </a:cubicBezTo>
                    <a:cubicBezTo>
                      <a:pt x="48" y="30"/>
                      <a:pt x="48" y="30"/>
                      <a:pt x="48" y="30"/>
                    </a:cubicBezTo>
                    <a:close/>
                    <a:moveTo>
                      <a:pt x="15" y="20"/>
                    </a:moveTo>
                    <a:cubicBezTo>
                      <a:pt x="15" y="13"/>
                      <a:pt x="18" y="9"/>
                      <a:pt x="24" y="9"/>
                    </a:cubicBezTo>
                    <a:cubicBezTo>
                      <a:pt x="29" y="9"/>
                      <a:pt x="32" y="13"/>
                      <a:pt x="32" y="20"/>
                    </a:cubicBezTo>
                    <a:lnTo>
                      <a:pt x="15" y="2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iŝ1iďe"/>
              <p:cNvSpPr/>
              <p:nvPr/>
            </p:nvSpPr>
            <p:spPr bwMode="auto">
              <a:xfrm>
                <a:off x="2409825" y="3444875"/>
                <a:ext cx="685800" cy="334963"/>
              </a:xfrm>
              <a:custGeom>
                <a:avLst/>
                <a:gdLst>
                  <a:gd name="T0" fmla="*/ 187 w 208"/>
                  <a:gd name="T1" fmla="*/ 1 h 101"/>
                  <a:gd name="T2" fmla="*/ 208 w 208"/>
                  <a:gd name="T3" fmla="*/ 4 h 101"/>
                  <a:gd name="T4" fmla="*/ 72 w 208"/>
                  <a:gd name="T5" fmla="*/ 93 h 101"/>
                  <a:gd name="T6" fmla="*/ 33 w 208"/>
                  <a:gd name="T7" fmla="*/ 0 h 101"/>
                  <a:gd name="T8" fmla="*/ 43 w 208"/>
                  <a:gd name="T9" fmla="*/ 9 h 101"/>
                  <a:gd name="T10" fmla="*/ 45 w 208"/>
                  <a:gd name="T11" fmla="*/ 83 h 101"/>
                  <a:gd name="T12" fmla="*/ 187 w 208"/>
                  <a:gd name="T13" fmla="*/ 1 h 101"/>
                </a:gdLst>
                <a:ahLst/>
                <a:cxnLst>
                  <a:cxn ang="0">
                    <a:pos x="T0" y="T1"/>
                  </a:cxn>
                  <a:cxn ang="0">
                    <a:pos x="T2" y="T3"/>
                  </a:cxn>
                  <a:cxn ang="0">
                    <a:pos x="T4" y="T5"/>
                  </a:cxn>
                  <a:cxn ang="0">
                    <a:pos x="T6" y="T7"/>
                  </a:cxn>
                  <a:cxn ang="0">
                    <a:pos x="T8" y="T9"/>
                  </a:cxn>
                  <a:cxn ang="0">
                    <a:pos x="T10" y="T11"/>
                  </a:cxn>
                  <a:cxn ang="0">
                    <a:pos x="T12" y="T13"/>
                  </a:cxn>
                </a:cxnLst>
                <a:rect l="0" t="0" r="r" b="b"/>
                <a:pathLst>
                  <a:path w="208" h="101">
                    <a:moveTo>
                      <a:pt x="187" y="1"/>
                    </a:moveTo>
                    <a:cubicBezTo>
                      <a:pt x="196" y="1"/>
                      <a:pt x="198" y="4"/>
                      <a:pt x="208" y="4"/>
                    </a:cubicBezTo>
                    <a:cubicBezTo>
                      <a:pt x="183" y="32"/>
                      <a:pt x="123" y="91"/>
                      <a:pt x="72" y="93"/>
                    </a:cubicBezTo>
                    <a:cubicBezTo>
                      <a:pt x="37" y="95"/>
                      <a:pt x="0" y="73"/>
                      <a:pt x="33" y="0"/>
                    </a:cubicBezTo>
                    <a:cubicBezTo>
                      <a:pt x="38" y="4"/>
                      <a:pt x="38" y="5"/>
                      <a:pt x="43" y="9"/>
                    </a:cubicBezTo>
                    <a:cubicBezTo>
                      <a:pt x="19" y="49"/>
                      <a:pt x="28" y="73"/>
                      <a:pt x="45" y="83"/>
                    </a:cubicBezTo>
                    <a:cubicBezTo>
                      <a:pt x="77" y="101"/>
                      <a:pt x="155" y="46"/>
                      <a:pt x="187" y="1"/>
                    </a:cubicBez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 name="iṩļîḋè"/>
              <p:cNvSpPr/>
              <p:nvPr/>
            </p:nvSpPr>
            <p:spPr bwMode="auto">
              <a:xfrm>
                <a:off x="2693988" y="2949575"/>
                <a:ext cx="631825" cy="271463"/>
              </a:xfrm>
              <a:custGeom>
                <a:avLst/>
                <a:gdLst>
                  <a:gd name="T0" fmla="*/ 18 w 192"/>
                  <a:gd name="T1" fmla="*/ 81 h 82"/>
                  <a:gd name="T2" fmla="*/ 0 w 192"/>
                  <a:gd name="T3" fmla="*/ 79 h 82"/>
                  <a:gd name="T4" fmla="*/ 74 w 192"/>
                  <a:gd name="T5" fmla="*/ 19 h 82"/>
                  <a:gd name="T6" fmla="*/ 117 w 192"/>
                  <a:gd name="T7" fmla="*/ 3 h 82"/>
                  <a:gd name="T8" fmla="*/ 163 w 192"/>
                  <a:gd name="T9" fmla="*/ 82 h 82"/>
                  <a:gd name="T10" fmla="*/ 153 w 192"/>
                  <a:gd name="T11" fmla="*/ 77 h 82"/>
                  <a:gd name="T12" fmla="*/ 140 w 192"/>
                  <a:gd name="T13" fmla="*/ 10 h 82"/>
                  <a:gd name="T14" fmla="*/ 18 w 192"/>
                  <a:gd name="T15" fmla="*/ 81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2">
                    <a:moveTo>
                      <a:pt x="18" y="81"/>
                    </a:moveTo>
                    <a:cubicBezTo>
                      <a:pt x="10" y="81"/>
                      <a:pt x="8" y="78"/>
                      <a:pt x="0" y="79"/>
                    </a:cubicBezTo>
                    <a:cubicBezTo>
                      <a:pt x="14" y="63"/>
                      <a:pt x="42" y="37"/>
                      <a:pt x="74" y="19"/>
                    </a:cubicBezTo>
                    <a:cubicBezTo>
                      <a:pt x="88" y="12"/>
                      <a:pt x="102" y="4"/>
                      <a:pt x="117" y="3"/>
                    </a:cubicBezTo>
                    <a:cubicBezTo>
                      <a:pt x="148" y="0"/>
                      <a:pt x="192" y="20"/>
                      <a:pt x="163" y="82"/>
                    </a:cubicBezTo>
                    <a:cubicBezTo>
                      <a:pt x="160" y="78"/>
                      <a:pt x="157" y="80"/>
                      <a:pt x="153" y="77"/>
                    </a:cubicBezTo>
                    <a:cubicBezTo>
                      <a:pt x="176" y="35"/>
                      <a:pt x="158" y="10"/>
                      <a:pt x="140" y="10"/>
                    </a:cubicBezTo>
                    <a:cubicBezTo>
                      <a:pt x="103" y="10"/>
                      <a:pt x="44" y="41"/>
                      <a:pt x="18" y="81"/>
                    </a:cubicBez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 name="ïṧlide"/>
              <p:cNvSpPr/>
              <p:nvPr/>
            </p:nvSpPr>
            <p:spPr bwMode="auto">
              <a:xfrm>
                <a:off x="2339975" y="3282950"/>
                <a:ext cx="139700" cy="161925"/>
              </a:xfrm>
              <a:custGeom>
                <a:avLst/>
                <a:gdLst>
                  <a:gd name="T0" fmla="*/ 32 w 42"/>
                  <a:gd name="T1" fmla="*/ 0 h 49"/>
                  <a:gd name="T2" fmla="*/ 32 w 42"/>
                  <a:gd name="T3" fmla="*/ 27 h 49"/>
                  <a:gd name="T4" fmla="*/ 30 w 42"/>
                  <a:gd name="T5" fmla="*/ 38 h 49"/>
                  <a:gd name="T6" fmla="*/ 21 w 42"/>
                  <a:gd name="T7" fmla="*/ 42 h 49"/>
                  <a:gd name="T8" fmla="*/ 13 w 42"/>
                  <a:gd name="T9" fmla="*/ 38 h 49"/>
                  <a:gd name="T10" fmla="*/ 11 w 42"/>
                  <a:gd name="T11" fmla="*/ 27 h 49"/>
                  <a:gd name="T12" fmla="*/ 11 w 42"/>
                  <a:gd name="T13" fmla="*/ 0 h 49"/>
                  <a:gd name="T14" fmla="*/ 0 w 42"/>
                  <a:gd name="T15" fmla="*/ 0 h 49"/>
                  <a:gd name="T16" fmla="*/ 0 w 42"/>
                  <a:gd name="T17" fmla="*/ 31 h 49"/>
                  <a:gd name="T18" fmla="*/ 21 w 42"/>
                  <a:gd name="T19" fmla="*/ 49 h 49"/>
                  <a:gd name="T20" fmla="*/ 42 w 42"/>
                  <a:gd name="T21" fmla="*/ 31 h 49"/>
                  <a:gd name="T22" fmla="*/ 42 w 42"/>
                  <a:gd name="T23" fmla="*/ 0 h 49"/>
                  <a:gd name="T24" fmla="*/ 32 w 42"/>
                  <a:gd name="T2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49">
                    <a:moveTo>
                      <a:pt x="32" y="0"/>
                    </a:moveTo>
                    <a:cubicBezTo>
                      <a:pt x="32" y="27"/>
                      <a:pt x="32" y="27"/>
                      <a:pt x="32" y="27"/>
                    </a:cubicBezTo>
                    <a:cubicBezTo>
                      <a:pt x="32" y="32"/>
                      <a:pt x="31" y="36"/>
                      <a:pt x="30" y="38"/>
                    </a:cubicBezTo>
                    <a:cubicBezTo>
                      <a:pt x="28" y="41"/>
                      <a:pt x="25" y="42"/>
                      <a:pt x="21" y="42"/>
                    </a:cubicBezTo>
                    <a:cubicBezTo>
                      <a:pt x="17" y="42"/>
                      <a:pt x="14" y="41"/>
                      <a:pt x="13" y="38"/>
                    </a:cubicBezTo>
                    <a:cubicBezTo>
                      <a:pt x="11" y="36"/>
                      <a:pt x="10" y="32"/>
                      <a:pt x="11" y="27"/>
                    </a:cubicBezTo>
                    <a:cubicBezTo>
                      <a:pt x="11" y="0"/>
                      <a:pt x="11" y="0"/>
                      <a:pt x="11" y="0"/>
                    </a:cubicBezTo>
                    <a:cubicBezTo>
                      <a:pt x="0" y="0"/>
                      <a:pt x="0" y="0"/>
                      <a:pt x="0" y="0"/>
                    </a:cubicBezTo>
                    <a:cubicBezTo>
                      <a:pt x="0" y="31"/>
                      <a:pt x="0" y="31"/>
                      <a:pt x="0" y="31"/>
                    </a:cubicBezTo>
                    <a:cubicBezTo>
                      <a:pt x="0" y="43"/>
                      <a:pt x="8" y="49"/>
                      <a:pt x="21" y="49"/>
                    </a:cubicBezTo>
                    <a:cubicBezTo>
                      <a:pt x="35" y="49"/>
                      <a:pt x="42" y="43"/>
                      <a:pt x="42" y="31"/>
                    </a:cubicBezTo>
                    <a:cubicBezTo>
                      <a:pt x="42" y="0"/>
                      <a:pt x="42" y="0"/>
                      <a:pt x="42" y="0"/>
                    </a:cubicBezTo>
                    <a:lnTo>
                      <a:pt x="32" y="0"/>
                    </a:ln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 name="iṣḷîḍè"/>
              <p:cNvSpPr/>
              <p:nvPr/>
            </p:nvSpPr>
            <p:spPr bwMode="auto">
              <a:xfrm>
                <a:off x="2847975" y="3270250"/>
                <a:ext cx="141288" cy="182563"/>
              </a:xfrm>
              <a:custGeom>
                <a:avLst/>
                <a:gdLst>
                  <a:gd name="T0" fmla="*/ 42 w 43"/>
                  <a:gd name="T1" fmla="*/ 16 h 55"/>
                  <a:gd name="T2" fmla="*/ 23 w 43"/>
                  <a:gd name="T3" fmla="*/ 0 h 55"/>
                  <a:gd name="T4" fmla="*/ 1 w 43"/>
                  <a:gd name="T5" fmla="*/ 17 h 55"/>
                  <a:gd name="T6" fmla="*/ 19 w 43"/>
                  <a:gd name="T7" fmla="*/ 32 h 55"/>
                  <a:gd name="T8" fmla="*/ 21 w 43"/>
                  <a:gd name="T9" fmla="*/ 33 h 55"/>
                  <a:gd name="T10" fmla="*/ 31 w 43"/>
                  <a:gd name="T11" fmla="*/ 40 h 55"/>
                  <a:gd name="T12" fmla="*/ 20 w 43"/>
                  <a:gd name="T13" fmla="*/ 47 h 55"/>
                  <a:gd name="T14" fmla="*/ 11 w 43"/>
                  <a:gd name="T15" fmla="*/ 37 h 55"/>
                  <a:gd name="T16" fmla="*/ 0 w 43"/>
                  <a:gd name="T17" fmla="*/ 37 h 55"/>
                  <a:gd name="T18" fmla="*/ 20 w 43"/>
                  <a:gd name="T19" fmla="*/ 55 h 55"/>
                  <a:gd name="T20" fmla="*/ 43 w 43"/>
                  <a:gd name="T21" fmla="*/ 38 h 55"/>
                  <a:gd name="T22" fmla="*/ 25 w 43"/>
                  <a:gd name="T23" fmla="*/ 23 h 55"/>
                  <a:gd name="T24" fmla="*/ 23 w 43"/>
                  <a:gd name="T25" fmla="*/ 23 h 55"/>
                  <a:gd name="T26" fmla="*/ 13 w 43"/>
                  <a:gd name="T27" fmla="*/ 15 h 55"/>
                  <a:gd name="T28" fmla="*/ 22 w 43"/>
                  <a:gd name="T29" fmla="*/ 8 h 55"/>
                  <a:gd name="T30" fmla="*/ 31 w 43"/>
                  <a:gd name="T31" fmla="*/ 16 h 55"/>
                  <a:gd name="T32" fmla="*/ 42 w 43"/>
                  <a:gd name="T33" fmla="*/ 1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55">
                    <a:moveTo>
                      <a:pt x="42" y="16"/>
                    </a:moveTo>
                    <a:cubicBezTo>
                      <a:pt x="41" y="6"/>
                      <a:pt x="35" y="0"/>
                      <a:pt x="23" y="0"/>
                    </a:cubicBezTo>
                    <a:cubicBezTo>
                      <a:pt x="9" y="1"/>
                      <a:pt x="2" y="6"/>
                      <a:pt x="1" y="17"/>
                    </a:cubicBezTo>
                    <a:cubicBezTo>
                      <a:pt x="1" y="24"/>
                      <a:pt x="7" y="29"/>
                      <a:pt x="19" y="32"/>
                    </a:cubicBezTo>
                    <a:cubicBezTo>
                      <a:pt x="19" y="32"/>
                      <a:pt x="20" y="32"/>
                      <a:pt x="21" y="33"/>
                    </a:cubicBezTo>
                    <a:cubicBezTo>
                      <a:pt x="28" y="34"/>
                      <a:pt x="31" y="36"/>
                      <a:pt x="31" y="40"/>
                    </a:cubicBezTo>
                    <a:cubicBezTo>
                      <a:pt x="31" y="45"/>
                      <a:pt x="27" y="47"/>
                      <a:pt x="20" y="47"/>
                    </a:cubicBezTo>
                    <a:cubicBezTo>
                      <a:pt x="14" y="47"/>
                      <a:pt x="11" y="43"/>
                      <a:pt x="11" y="37"/>
                    </a:cubicBezTo>
                    <a:cubicBezTo>
                      <a:pt x="0" y="37"/>
                      <a:pt x="0" y="37"/>
                      <a:pt x="0" y="37"/>
                    </a:cubicBezTo>
                    <a:cubicBezTo>
                      <a:pt x="0" y="49"/>
                      <a:pt x="6" y="55"/>
                      <a:pt x="20" y="55"/>
                    </a:cubicBezTo>
                    <a:cubicBezTo>
                      <a:pt x="35" y="54"/>
                      <a:pt x="43" y="49"/>
                      <a:pt x="43" y="38"/>
                    </a:cubicBezTo>
                    <a:cubicBezTo>
                      <a:pt x="43" y="30"/>
                      <a:pt x="37" y="25"/>
                      <a:pt x="25" y="23"/>
                    </a:cubicBezTo>
                    <a:cubicBezTo>
                      <a:pt x="24" y="23"/>
                      <a:pt x="23" y="23"/>
                      <a:pt x="23" y="23"/>
                    </a:cubicBezTo>
                    <a:cubicBezTo>
                      <a:pt x="16" y="22"/>
                      <a:pt x="13" y="19"/>
                      <a:pt x="13" y="15"/>
                    </a:cubicBezTo>
                    <a:cubicBezTo>
                      <a:pt x="14" y="11"/>
                      <a:pt x="16" y="9"/>
                      <a:pt x="22" y="8"/>
                    </a:cubicBezTo>
                    <a:cubicBezTo>
                      <a:pt x="28" y="8"/>
                      <a:pt x="30" y="11"/>
                      <a:pt x="31" y="16"/>
                    </a:cubicBezTo>
                    <a:lnTo>
                      <a:pt x="42" y="16"/>
                    </a:ln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 name="ïṧḷîďé"/>
              <p:cNvSpPr/>
              <p:nvPr/>
            </p:nvSpPr>
            <p:spPr bwMode="auto">
              <a:xfrm>
                <a:off x="3025775" y="3273425"/>
                <a:ext cx="142875" cy="174625"/>
              </a:xfrm>
              <a:custGeom>
                <a:avLst/>
                <a:gdLst>
                  <a:gd name="T0" fmla="*/ 0 w 90"/>
                  <a:gd name="T1" fmla="*/ 19 h 110"/>
                  <a:gd name="T2" fmla="*/ 34 w 90"/>
                  <a:gd name="T3" fmla="*/ 19 h 110"/>
                  <a:gd name="T4" fmla="*/ 34 w 90"/>
                  <a:gd name="T5" fmla="*/ 110 h 110"/>
                  <a:gd name="T6" fmla="*/ 56 w 90"/>
                  <a:gd name="T7" fmla="*/ 110 h 110"/>
                  <a:gd name="T8" fmla="*/ 56 w 90"/>
                  <a:gd name="T9" fmla="*/ 19 h 110"/>
                  <a:gd name="T10" fmla="*/ 90 w 90"/>
                  <a:gd name="T11" fmla="*/ 19 h 110"/>
                  <a:gd name="T12" fmla="*/ 90 w 90"/>
                  <a:gd name="T13" fmla="*/ 0 h 110"/>
                  <a:gd name="T14" fmla="*/ 0 w 90"/>
                  <a:gd name="T15" fmla="*/ 0 h 110"/>
                  <a:gd name="T16" fmla="*/ 0 w 90"/>
                  <a:gd name="T17" fmla="*/ 1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10">
                    <a:moveTo>
                      <a:pt x="0" y="19"/>
                    </a:moveTo>
                    <a:lnTo>
                      <a:pt x="34" y="19"/>
                    </a:lnTo>
                    <a:lnTo>
                      <a:pt x="34" y="110"/>
                    </a:lnTo>
                    <a:lnTo>
                      <a:pt x="56" y="110"/>
                    </a:lnTo>
                    <a:lnTo>
                      <a:pt x="56" y="19"/>
                    </a:lnTo>
                    <a:lnTo>
                      <a:pt x="90" y="19"/>
                    </a:lnTo>
                    <a:lnTo>
                      <a:pt x="90" y="0"/>
                    </a:lnTo>
                    <a:lnTo>
                      <a:pt x="0" y="0"/>
                    </a:lnTo>
                    <a:lnTo>
                      <a:pt x="0" y="19"/>
                    </a:ln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 name="îšľíḍe"/>
              <p:cNvSpPr/>
              <p:nvPr/>
            </p:nvSpPr>
            <p:spPr bwMode="auto">
              <a:xfrm>
                <a:off x="3211513" y="3260725"/>
                <a:ext cx="147638" cy="168275"/>
              </a:xfrm>
              <a:custGeom>
                <a:avLst/>
                <a:gdLst>
                  <a:gd name="T0" fmla="*/ 45 w 45"/>
                  <a:gd name="T1" fmla="*/ 17 h 51"/>
                  <a:gd name="T2" fmla="*/ 22 w 45"/>
                  <a:gd name="T3" fmla="*/ 0 h 51"/>
                  <a:gd name="T4" fmla="*/ 0 w 45"/>
                  <a:gd name="T5" fmla="*/ 26 h 51"/>
                  <a:gd name="T6" fmla="*/ 22 w 45"/>
                  <a:gd name="T7" fmla="*/ 51 h 51"/>
                  <a:gd name="T8" fmla="*/ 45 w 45"/>
                  <a:gd name="T9" fmla="*/ 35 h 51"/>
                  <a:gd name="T10" fmla="*/ 33 w 45"/>
                  <a:gd name="T11" fmla="*/ 35 h 51"/>
                  <a:gd name="T12" fmla="*/ 22 w 45"/>
                  <a:gd name="T13" fmla="*/ 44 h 51"/>
                  <a:gd name="T14" fmla="*/ 12 w 45"/>
                  <a:gd name="T15" fmla="*/ 26 h 51"/>
                  <a:gd name="T16" fmla="*/ 22 w 45"/>
                  <a:gd name="T17" fmla="*/ 8 h 51"/>
                  <a:gd name="T18" fmla="*/ 33 w 45"/>
                  <a:gd name="T19" fmla="*/ 17 h 51"/>
                  <a:gd name="T20" fmla="*/ 45 w 45"/>
                  <a:gd name="T21" fmla="*/ 1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51">
                    <a:moveTo>
                      <a:pt x="45" y="17"/>
                    </a:moveTo>
                    <a:cubicBezTo>
                      <a:pt x="44" y="6"/>
                      <a:pt x="37" y="0"/>
                      <a:pt x="22" y="0"/>
                    </a:cubicBezTo>
                    <a:cubicBezTo>
                      <a:pt x="8" y="1"/>
                      <a:pt x="1" y="9"/>
                      <a:pt x="0" y="26"/>
                    </a:cubicBezTo>
                    <a:cubicBezTo>
                      <a:pt x="1" y="43"/>
                      <a:pt x="8" y="51"/>
                      <a:pt x="22" y="51"/>
                    </a:cubicBezTo>
                    <a:cubicBezTo>
                      <a:pt x="37" y="51"/>
                      <a:pt x="44" y="46"/>
                      <a:pt x="45" y="35"/>
                    </a:cubicBezTo>
                    <a:cubicBezTo>
                      <a:pt x="33" y="35"/>
                      <a:pt x="33" y="35"/>
                      <a:pt x="33" y="35"/>
                    </a:cubicBezTo>
                    <a:cubicBezTo>
                      <a:pt x="33" y="41"/>
                      <a:pt x="29" y="44"/>
                      <a:pt x="22" y="44"/>
                    </a:cubicBezTo>
                    <a:cubicBezTo>
                      <a:pt x="16" y="44"/>
                      <a:pt x="13" y="38"/>
                      <a:pt x="12" y="26"/>
                    </a:cubicBezTo>
                    <a:cubicBezTo>
                      <a:pt x="13" y="14"/>
                      <a:pt x="16" y="8"/>
                      <a:pt x="22" y="8"/>
                    </a:cubicBezTo>
                    <a:cubicBezTo>
                      <a:pt x="29" y="8"/>
                      <a:pt x="32" y="11"/>
                      <a:pt x="33" y="17"/>
                    </a:cubicBezTo>
                    <a:lnTo>
                      <a:pt x="45" y="17"/>
                    </a:ln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33" name="iṡlïḓè"/>
            <p:cNvGrpSpPr/>
            <p:nvPr userDrawn="1"/>
          </p:nvGrpSpPr>
          <p:grpSpPr>
            <a:xfrm>
              <a:off x="1682758" y="962385"/>
              <a:ext cx="1606542" cy="289834"/>
              <a:chOff x="4164013" y="2535238"/>
              <a:chExt cx="6142038" cy="1108075"/>
            </a:xfrm>
            <a:solidFill>
              <a:srgbClr val="001736"/>
            </a:solidFill>
          </p:grpSpPr>
          <p:sp>
            <p:nvSpPr>
              <p:cNvPr id="34" name="îś1iḑe"/>
              <p:cNvSpPr/>
              <p:nvPr/>
            </p:nvSpPr>
            <p:spPr bwMode="auto">
              <a:xfrm>
                <a:off x="8401050" y="2638425"/>
                <a:ext cx="722313" cy="769938"/>
              </a:xfrm>
              <a:custGeom>
                <a:avLst/>
                <a:gdLst>
                  <a:gd name="T0" fmla="*/ 80 w 219"/>
                  <a:gd name="T1" fmla="*/ 17 h 233"/>
                  <a:gd name="T2" fmla="*/ 75 w 219"/>
                  <a:gd name="T3" fmla="*/ 81 h 233"/>
                  <a:gd name="T4" fmla="*/ 60 w 219"/>
                  <a:gd name="T5" fmla="*/ 127 h 233"/>
                  <a:gd name="T6" fmla="*/ 28 w 219"/>
                  <a:gd name="T7" fmla="*/ 118 h 233"/>
                  <a:gd name="T8" fmla="*/ 0 w 219"/>
                  <a:gd name="T9" fmla="*/ 146 h 233"/>
                  <a:gd name="T10" fmla="*/ 23 w 219"/>
                  <a:gd name="T11" fmla="*/ 150 h 233"/>
                  <a:gd name="T12" fmla="*/ 63 w 219"/>
                  <a:gd name="T13" fmla="*/ 159 h 233"/>
                  <a:gd name="T14" fmla="*/ 32 w 219"/>
                  <a:gd name="T15" fmla="*/ 201 h 233"/>
                  <a:gd name="T16" fmla="*/ 108 w 219"/>
                  <a:gd name="T17" fmla="*/ 194 h 233"/>
                  <a:gd name="T18" fmla="*/ 131 w 219"/>
                  <a:gd name="T19" fmla="*/ 124 h 233"/>
                  <a:gd name="T20" fmla="*/ 218 w 219"/>
                  <a:gd name="T21" fmla="*/ 96 h 233"/>
                  <a:gd name="T22" fmla="*/ 184 w 219"/>
                  <a:gd name="T23" fmla="*/ 77 h 233"/>
                  <a:gd name="T24" fmla="*/ 159 w 219"/>
                  <a:gd name="T25" fmla="*/ 91 h 233"/>
                  <a:gd name="T26" fmla="*/ 131 w 219"/>
                  <a:gd name="T27" fmla="*/ 103 h 233"/>
                  <a:gd name="T28" fmla="*/ 134 w 219"/>
                  <a:gd name="T29" fmla="*/ 36 h 233"/>
                  <a:gd name="T30" fmla="*/ 110 w 219"/>
                  <a:gd name="T31" fmla="*/ 1 h 233"/>
                  <a:gd name="T32" fmla="*/ 80 w 219"/>
                  <a:gd name="T33" fmla="*/ 17 h 233"/>
                  <a:gd name="T34" fmla="*/ 123 w 219"/>
                  <a:gd name="T35" fmla="*/ 185 h 233"/>
                  <a:gd name="T36" fmla="*/ 209 w 219"/>
                  <a:gd name="T37" fmla="*/ 208 h 233"/>
                  <a:gd name="T38" fmla="*/ 196 w 219"/>
                  <a:gd name="T39" fmla="*/ 232 h 233"/>
                  <a:gd name="T40" fmla="*/ 159 w 219"/>
                  <a:gd name="T41" fmla="*/ 223 h 233"/>
                  <a:gd name="T42" fmla="*/ 123 w 219"/>
                  <a:gd name="T43" fmla="*/ 185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233">
                    <a:moveTo>
                      <a:pt x="80" y="17"/>
                    </a:moveTo>
                    <a:cubicBezTo>
                      <a:pt x="81" y="40"/>
                      <a:pt x="76" y="61"/>
                      <a:pt x="75" y="81"/>
                    </a:cubicBezTo>
                    <a:cubicBezTo>
                      <a:pt x="74" y="100"/>
                      <a:pt x="69" y="115"/>
                      <a:pt x="60" y="127"/>
                    </a:cubicBezTo>
                    <a:cubicBezTo>
                      <a:pt x="48" y="126"/>
                      <a:pt x="38" y="125"/>
                      <a:pt x="28" y="118"/>
                    </a:cubicBezTo>
                    <a:cubicBezTo>
                      <a:pt x="18" y="114"/>
                      <a:pt x="3" y="131"/>
                      <a:pt x="0" y="146"/>
                    </a:cubicBezTo>
                    <a:cubicBezTo>
                      <a:pt x="1" y="149"/>
                      <a:pt x="13" y="142"/>
                      <a:pt x="23" y="150"/>
                    </a:cubicBezTo>
                    <a:cubicBezTo>
                      <a:pt x="35" y="160"/>
                      <a:pt x="51" y="162"/>
                      <a:pt x="63" y="159"/>
                    </a:cubicBezTo>
                    <a:cubicBezTo>
                      <a:pt x="58" y="176"/>
                      <a:pt x="46" y="189"/>
                      <a:pt x="32" y="201"/>
                    </a:cubicBezTo>
                    <a:cubicBezTo>
                      <a:pt x="15" y="225"/>
                      <a:pt x="28" y="231"/>
                      <a:pt x="108" y="194"/>
                    </a:cubicBezTo>
                    <a:cubicBezTo>
                      <a:pt x="121" y="171"/>
                      <a:pt x="127" y="149"/>
                      <a:pt x="131" y="124"/>
                    </a:cubicBezTo>
                    <a:cubicBezTo>
                      <a:pt x="164" y="116"/>
                      <a:pt x="210" y="103"/>
                      <a:pt x="218" y="96"/>
                    </a:cubicBezTo>
                    <a:cubicBezTo>
                      <a:pt x="214" y="83"/>
                      <a:pt x="196" y="84"/>
                      <a:pt x="184" y="77"/>
                    </a:cubicBezTo>
                    <a:cubicBezTo>
                      <a:pt x="174" y="80"/>
                      <a:pt x="167" y="85"/>
                      <a:pt x="159" y="91"/>
                    </a:cubicBezTo>
                    <a:cubicBezTo>
                      <a:pt x="150" y="98"/>
                      <a:pt x="140" y="106"/>
                      <a:pt x="131" y="103"/>
                    </a:cubicBezTo>
                    <a:cubicBezTo>
                      <a:pt x="130" y="77"/>
                      <a:pt x="142" y="58"/>
                      <a:pt x="134" y="36"/>
                    </a:cubicBezTo>
                    <a:cubicBezTo>
                      <a:pt x="129" y="24"/>
                      <a:pt x="121" y="12"/>
                      <a:pt x="110" y="1"/>
                    </a:cubicBezTo>
                    <a:cubicBezTo>
                      <a:pt x="96" y="0"/>
                      <a:pt x="100" y="15"/>
                      <a:pt x="80" y="17"/>
                    </a:cubicBezTo>
                    <a:close/>
                    <a:moveTo>
                      <a:pt x="123" y="185"/>
                    </a:moveTo>
                    <a:cubicBezTo>
                      <a:pt x="157" y="182"/>
                      <a:pt x="189" y="182"/>
                      <a:pt x="209" y="208"/>
                    </a:cubicBezTo>
                    <a:cubicBezTo>
                      <a:pt x="219" y="225"/>
                      <a:pt x="205" y="227"/>
                      <a:pt x="196" y="232"/>
                    </a:cubicBezTo>
                    <a:cubicBezTo>
                      <a:pt x="181" y="232"/>
                      <a:pt x="164" y="233"/>
                      <a:pt x="159" y="223"/>
                    </a:cubicBezTo>
                    <a:cubicBezTo>
                      <a:pt x="152" y="207"/>
                      <a:pt x="132" y="202"/>
                      <a:pt x="123"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 name="iṡlïḋé"/>
              <p:cNvSpPr/>
              <p:nvPr/>
            </p:nvSpPr>
            <p:spPr bwMode="auto">
              <a:xfrm>
                <a:off x="9459913" y="2535238"/>
                <a:ext cx="846138" cy="1025525"/>
              </a:xfrm>
              <a:custGeom>
                <a:avLst/>
                <a:gdLst>
                  <a:gd name="T0" fmla="*/ 49 w 257"/>
                  <a:gd name="T1" fmla="*/ 24 h 310"/>
                  <a:gd name="T2" fmla="*/ 61 w 257"/>
                  <a:gd name="T3" fmla="*/ 78 h 310"/>
                  <a:gd name="T4" fmla="*/ 85 w 257"/>
                  <a:gd name="T5" fmla="*/ 72 h 310"/>
                  <a:gd name="T6" fmla="*/ 88 w 257"/>
                  <a:gd name="T7" fmla="*/ 55 h 310"/>
                  <a:gd name="T8" fmla="*/ 89 w 257"/>
                  <a:gd name="T9" fmla="*/ 37 h 310"/>
                  <a:gd name="T10" fmla="*/ 49 w 257"/>
                  <a:gd name="T11" fmla="*/ 24 h 310"/>
                  <a:gd name="T12" fmla="*/ 147 w 257"/>
                  <a:gd name="T13" fmla="*/ 48 h 310"/>
                  <a:gd name="T14" fmla="*/ 118 w 257"/>
                  <a:gd name="T15" fmla="*/ 26 h 310"/>
                  <a:gd name="T16" fmla="*/ 122 w 257"/>
                  <a:gd name="T17" fmla="*/ 62 h 310"/>
                  <a:gd name="T18" fmla="*/ 147 w 257"/>
                  <a:gd name="T19" fmla="*/ 48 h 310"/>
                  <a:gd name="T20" fmla="*/ 208 w 257"/>
                  <a:gd name="T21" fmla="*/ 9 h 310"/>
                  <a:gd name="T22" fmla="*/ 164 w 257"/>
                  <a:gd name="T23" fmla="*/ 76 h 310"/>
                  <a:gd name="T24" fmla="*/ 227 w 257"/>
                  <a:gd name="T25" fmla="*/ 63 h 310"/>
                  <a:gd name="T26" fmla="*/ 250 w 257"/>
                  <a:gd name="T27" fmla="*/ 38 h 310"/>
                  <a:gd name="T28" fmla="*/ 208 w 257"/>
                  <a:gd name="T29" fmla="*/ 9 h 310"/>
                  <a:gd name="T30" fmla="*/ 1 w 257"/>
                  <a:gd name="T31" fmla="*/ 163 h 310"/>
                  <a:gd name="T32" fmla="*/ 14 w 257"/>
                  <a:gd name="T33" fmla="*/ 116 h 310"/>
                  <a:gd name="T34" fmla="*/ 179 w 257"/>
                  <a:gd name="T35" fmla="*/ 101 h 310"/>
                  <a:gd name="T36" fmla="*/ 191 w 257"/>
                  <a:gd name="T37" fmla="*/ 129 h 310"/>
                  <a:gd name="T38" fmla="*/ 162 w 257"/>
                  <a:gd name="T39" fmla="*/ 149 h 310"/>
                  <a:gd name="T40" fmla="*/ 135 w 257"/>
                  <a:gd name="T41" fmla="*/ 215 h 310"/>
                  <a:gd name="T42" fmla="*/ 169 w 257"/>
                  <a:gd name="T43" fmla="*/ 222 h 310"/>
                  <a:gd name="T44" fmla="*/ 199 w 257"/>
                  <a:gd name="T45" fmla="*/ 221 h 310"/>
                  <a:gd name="T46" fmla="*/ 199 w 257"/>
                  <a:gd name="T47" fmla="*/ 247 h 310"/>
                  <a:gd name="T48" fmla="*/ 149 w 257"/>
                  <a:gd name="T49" fmla="*/ 246 h 310"/>
                  <a:gd name="T50" fmla="*/ 148 w 257"/>
                  <a:gd name="T51" fmla="*/ 259 h 310"/>
                  <a:gd name="T52" fmla="*/ 111 w 257"/>
                  <a:gd name="T53" fmla="*/ 300 h 310"/>
                  <a:gd name="T54" fmla="*/ 41 w 257"/>
                  <a:gd name="T55" fmla="*/ 263 h 310"/>
                  <a:gd name="T56" fmla="*/ 32 w 257"/>
                  <a:gd name="T57" fmla="*/ 213 h 310"/>
                  <a:gd name="T58" fmla="*/ 104 w 257"/>
                  <a:gd name="T59" fmla="*/ 219 h 310"/>
                  <a:gd name="T60" fmla="*/ 139 w 257"/>
                  <a:gd name="T61" fmla="*/ 167 h 310"/>
                  <a:gd name="T62" fmla="*/ 98 w 257"/>
                  <a:gd name="T63" fmla="*/ 183 h 310"/>
                  <a:gd name="T64" fmla="*/ 67 w 257"/>
                  <a:gd name="T65" fmla="*/ 196 h 310"/>
                  <a:gd name="T66" fmla="*/ 145 w 257"/>
                  <a:gd name="T67" fmla="*/ 136 h 310"/>
                  <a:gd name="T68" fmla="*/ 55 w 257"/>
                  <a:gd name="T69" fmla="*/ 149 h 310"/>
                  <a:gd name="T70" fmla="*/ 39 w 257"/>
                  <a:gd name="T71" fmla="*/ 154 h 310"/>
                  <a:gd name="T72" fmla="*/ 1 w 257"/>
                  <a:gd name="T73" fmla="*/ 163 h 310"/>
                  <a:gd name="T74" fmla="*/ 60 w 257"/>
                  <a:gd name="T75" fmla="*/ 249 h 310"/>
                  <a:gd name="T76" fmla="*/ 71 w 257"/>
                  <a:gd name="T77" fmla="*/ 272 h 310"/>
                  <a:gd name="T78" fmla="*/ 104 w 257"/>
                  <a:gd name="T79" fmla="*/ 272 h 310"/>
                  <a:gd name="T80" fmla="*/ 114 w 257"/>
                  <a:gd name="T81" fmla="*/ 253 h 310"/>
                  <a:gd name="T82" fmla="*/ 60 w 257"/>
                  <a:gd name="T83" fmla="*/ 24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7" h="310">
                    <a:moveTo>
                      <a:pt x="49" y="24"/>
                    </a:moveTo>
                    <a:cubicBezTo>
                      <a:pt x="36" y="41"/>
                      <a:pt x="44" y="58"/>
                      <a:pt x="61" y="78"/>
                    </a:cubicBezTo>
                    <a:cubicBezTo>
                      <a:pt x="74" y="80"/>
                      <a:pt x="82" y="79"/>
                      <a:pt x="85" y="72"/>
                    </a:cubicBezTo>
                    <a:cubicBezTo>
                      <a:pt x="88" y="68"/>
                      <a:pt x="87" y="61"/>
                      <a:pt x="88" y="55"/>
                    </a:cubicBezTo>
                    <a:cubicBezTo>
                      <a:pt x="88" y="49"/>
                      <a:pt x="90" y="43"/>
                      <a:pt x="89" y="37"/>
                    </a:cubicBezTo>
                    <a:cubicBezTo>
                      <a:pt x="84" y="20"/>
                      <a:pt x="47" y="4"/>
                      <a:pt x="49" y="24"/>
                    </a:cubicBezTo>
                    <a:close/>
                    <a:moveTo>
                      <a:pt x="147" y="48"/>
                    </a:moveTo>
                    <a:cubicBezTo>
                      <a:pt x="141" y="36"/>
                      <a:pt x="139" y="22"/>
                      <a:pt x="118" y="26"/>
                    </a:cubicBezTo>
                    <a:cubicBezTo>
                      <a:pt x="103" y="43"/>
                      <a:pt x="115" y="56"/>
                      <a:pt x="122" y="62"/>
                    </a:cubicBezTo>
                    <a:cubicBezTo>
                      <a:pt x="125" y="70"/>
                      <a:pt x="130" y="64"/>
                      <a:pt x="147" y="48"/>
                    </a:cubicBezTo>
                    <a:close/>
                    <a:moveTo>
                      <a:pt x="208" y="9"/>
                    </a:moveTo>
                    <a:cubicBezTo>
                      <a:pt x="193" y="40"/>
                      <a:pt x="178" y="52"/>
                      <a:pt x="164" y="76"/>
                    </a:cubicBezTo>
                    <a:cubicBezTo>
                      <a:pt x="186" y="60"/>
                      <a:pt x="207" y="62"/>
                      <a:pt x="227" y="63"/>
                    </a:cubicBezTo>
                    <a:cubicBezTo>
                      <a:pt x="250" y="50"/>
                      <a:pt x="257" y="42"/>
                      <a:pt x="250" y="38"/>
                    </a:cubicBezTo>
                    <a:cubicBezTo>
                      <a:pt x="240" y="17"/>
                      <a:pt x="229" y="0"/>
                      <a:pt x="208" y="9"/>
                    </a:cubicBezTo>
                    <a:close/>
                    <a:moveTo>
                      <a:pt x="1" y="163"/>
                    </a:moveTo>
                    <a:cubicBezTo>
                      <a:pt x="3" y="149"/>
                      <a:pt x="12" y="130"/>
                      <a:pt x="14" y="116"/>
                    </a:cubicBezTo>
                    <a:cubicBezTo>
                      <a:pt x="62" y="91"/>
                      <a:pt x="104" y="91"/>
                      <a:pt x="179" y="101"/>
                    </a:cubicBezTo>
                    <a:cubicBezTo>
                      <a:pt x="186" y="106"/>
                      <a:pt x="193" y="121"/>
                      <a:pt x="191" y="129"/>
                    </a:cubicBezTo>
                    <a:cubicBezTo>
                      <a:pt x="180" y="139"/>
                      <a:pt x="173" y="139"/>
                      <a:pt x="162" y="149"/>
                    </a:cubicBezTo>
                    <a:cubicBezTo>
                      <a:pt x="166" y="170"/>
                      <a:pt x="149" y="192"/>
                      <a:pt x="135" y="215"/>
                    </a:cubicBezTo>
                    <a:cubicBezTo>
                      <a:pt x="136" y="226"/>
                      <a:pt x="151" y="225"/>
                      <a:pt x="169" y="222"/>
                    </a:cubicBezTo>
                    <a:cubicBezTo>
                      <a:pt x="179" y="221"/>
                      <a:pt x="191" y="216"/>
                      <a:pt x="199" y="221"/>
                    </a:cubicBezTo>
                    <a:cubicBezTo>
                      <a:pt x="220" y="236"/>
                      <a:pt x="204" y="246"/>
                      <a:pt x="199" y="247"/>
                    </a:cubicBezTo>
                    <a:cubicBezTo>
                      <a:pt x="177" y="249"/>
                      <a:pt x="153" y="250"/>
                      <a:pt x="149" y="246"/>
                    </a:cubicBezTo>
                    <a:cubicBezTo>
                      <a:pt x="146" y="252"/>
                      <a:pt x="150" y="252"/>
                      <a:pt x="148" y="259"/>
                    </a:cubicBezTo>
                    <a:cubicBezTo>
                      <a:pt x="141" y="287"/>
                      <a:pt x="127" y="298"/>
                      <a:pt x="111" y="300"/>
                    </a:cubicBezTo>
                    <a:cubicBezTo>
                      <a:pt x="70" y="310"/>
                      <a:pt x="40" y="303"/>
                      <a:pt x="41" y="263"/>
                    </a:cubicBezTo>
                    <a:cubicBezTo>
                      <a:pt x="18" y="240"/>
                      <a:pt x="9" y="221"/>
                      <a:pt x="32" y="213"/>
                    </a:cubicBezTo>
                    <a:cubicBezTo>
                      <a:pt x="42" y="226"/>
                      <a:pt x="69" y="225"/>
                      <a:pt x="104" y="219"/>
                    </a:cubicBezTo>
                    <a:cubicBezTo>
                      <a:pt x="116" y="201"/>
                      <a:pt x="127" y="184"/>
                      <a:pt x="139" y="167"/>
                    </a:cubicBezTo>
                    <a:cubicBezTo>
                      <a:pt x="128" y="166"/>
                      <a:pt x="105" y="163"/>
                      <a:pt x="98" y="183"/>
                    </a:cubicBezTo>
                    <a:cubicBezTo>
                      <a:pt x="91" y="205"/>
                      <a:pt x="75" y="199"/>
                      <a:pt x="67" y="196"/>
                    </a:cubicBezTo>
                    <a:cubicBezTo>
                      <a:pt x="51" y="158"/>
                      <a:pt x="125" y="157"/>
                      <a:pt x="145" y="136"/>
                    </a:cubicBezTo>
                    <a:cubicBezTo>
                      <a:pt x="131" y="121"/>
                      <a:pt x="100" y="131"/>
                      <a:pt x="55" y="149"/>
                    </a:cubicBezTo>
                    <a:cubicBezTo>
                      <a:pt x="53" y="149"/>
                      <a:pt x="40" y="151"/>
                      <a:pt x="39" y="154"/>
                    </a:cubicBezTo>
                    <a:cubicBezTo>
                      <a:pt x="36" y="177"/>
                      <a:pt x="0" y="189"/>
                      <a:pt x="1" y="163"/>
                    </a:cubicBezTo>
                    <a:close/>
                    <a:moveTo>
                      <a:pt x="60" y="249"/>
                    </a:moveTo>
                    <a:cubicBezTo>
                      <a:pt x="55" y="256"/>
                      <a:pt x="58" y="262"/>
                      <a:pt x="71" y="272"/>
                    </a:cubicBezTo>
                    <a:cubicBezTo>
                      <a:pt x="75" y="275"/>
                      <a:pt x="88" y="273"/>
                      <a:pt x="104" y="272"/>
                    </a:cubicBezTo>
                    <a:cubicBezTo>
                      <a:pt x="108" y="264"/>
                      <a:pt x="111" y="261"/>
                      <a:pt x="114" y="253"/>
                    </a:cubicBezTo>
                    <a:cubicBezTo>
                      <a:pt x="96" y="251"/>
                      <a:pt x="78" y="250"/>
                      <a:pt x="60" y="2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 name="ïṣḷiḑé"/>
              <p:cNvSpPr/>
              <p:nvPr/>
            </p:nvSpPr>
            <p:spPr bwMode="auto">
              <a:xfrm>
                <a:off x="4164013" y="2589213"/>
                <a:ext cx="606425" cy="922338"/>
              </a:xfrm>
              <a:custGeom>
                <a:avLst/>
                <a:gdLst>
                  <a:gd name="T0" fmla="*/ 13 w 184"/>
                  <a:gd name="T1" fmla="*/ 114 h 279"/>
                  <a:gd name="T2" fmla="*/ 6 w 184"/>
                  <a:gd name="T3" fmla="*/ 136 h 279"/>
                  <a:gd name="T4" fmla="*/ 1 w 184"/>
                  <a:gd name="T5" fmla="*/ 157 h 279"/>
                  <a:gd name="T6" fmla="*/ 59 w 184"/>
                  <a:gd name="T7" fmla="*/ 225 h 279"/>
                  <a:gd name="T8" fmla="*/ 67 w 184"/>
                  <a:gd name="T9" fmla="*/ 255 h 279"/>
                  <a:gd name="T10" fmla="*/ 103 w 184"/>
                  <a:gd name="T11" fmla="*/ 279 h 279"/>
                  <a:gd name="T12" fmla="*/ 167 w 184"/>
                  <a:gd name="T13" fmla="*/ 273 h 279"/>
                  <a:gd name="T14" fmla="*/ 184 w 184"/>
                  <a:gd name="T15" fmla="*/ 260 h 279"/>
                  <a:gd name="T16" fmla="*/ 182 w 184"/>
                  <a:gd name="T17" fmla="*/ 236 h 279"/>
                  <a:gd name="T18" fmla="*/ 135 w 184"/>
                  <a:gd name="T19" fmla="*/ 237 h 279"/>
                  <a:gd name="T20" fmla="*/ 90 w 184"/>
                  <a:gd name="T21" fmla="*/ 227 h 279"/>
                  <a:gd name="T22" fmla="*/ 143 w 184"/>
                  <a:gd name="T23" fmla="*/ 202 h 279"/>
                  <a:gd name="T24" fmla="*/ 146 w 184"/>
                  <a:gd name="T25" fmla="*/ 159 h 279"/>
                  <a:gd name="T26" fmla="*/ 182 w 184"/>
                  <a:gd name="T27" fmla="*/ 113 h 279"/>
                  <a:gd name="T28" fmla="*/ 126 w 184"/>
                  <a:gd name="T29" fmla="*/ 63 h 279"/>
                  <a:gd name="T30" fmla="*/ 83 w 184"/>
                  <a:gd name="T31" fmla="*/ 0 h 279"/>
                  <a:gd name="T32" fmla="*/ 88 w 184"/>
                  <a:gd name="T33" fmla="*/ 60 h 279"/>
                  <a:gd name="T34" fmla="*/ 41 w 184"/>
                  <a:gd name="T35" fmla="*/ 124 h 279"/>
                  <a:gd name="T36" fmla="*/ 46 w 184"/>
                  <a:gd name="T37" fmla="*/ 182 h 279"/>
                  <a:gd name="T38" fmla="*/ 13 w 184"/>
                  <a:gd name="T39" fmla="*/ 114 h 279"/>
                  <a:gd name="T40" fmla="*/ 112 w 184"/>
                  <a:gd name="T41" fmla="*/ 90 h 279"/>
                  <a:gd name="T42" fmla="*/ 132 w 184"/>
                  <a:gd name="T43" fmla="*/ 89 h 279"/>
                  <a:gd name="T44" fmla="*/ 147 w 184"/>
                  <a:gd name="T45" fmla="*/ 114 h 279"/>
                  <a:gd name="T46" fmla="*/ 129 w 184"/>
                  <a:gd name="T47" fmla="*/ 141 h 279"/>
                  <a:gd name="T48" fmla="*/ 108 w 184"/>
                  <a:gd name="T49" fmla="*/ 142 h 279"/>
                  <a:gd name="T50" fmla="*/ 105 w 184"/>
                  <a:gd name="T51" fmla="*/ 117 h 279"/>
                  <a:gd name="T52" fmla="*/ 112 w 184"/>
                  <a:gd name="T53" fmla="*/ 90 h 279"/>
                  <a:gd name="T54" fmla="*/ 89 w 184"/>
                  <a:gd name="T55" fmla="*/ 161 h 279"/>
                  <a:gd name="T56" fmla="*/ 107 w 184"/>
                  <a:gd name="T57" fmla="*/ 158 h 279"/>
                  <a:gd name="T58" fmla="*/ 105 w 184"/>
                  <a:gd name="T59" fmla="*/ 167 h 279"/>
                  <a:gd name="T60" fmla="*/ 95 w 184"/>
                  <a:gd name="T61" fmla="*/ 168 h 279"/>
                  <a:gd name="T62" fmla="*/ 89 w 184"/>
                  <a:gd name="T63" fmla="*/ 161 h 279"/>
                  <a:gd name="T64" fmla="*/ 95 w 184"/>
                  <a:gd name="T65" fmla="*/ 181 h 279"/>
                  <a:gd name="T66" fmla="*/ 112 w 184"/>
                  <a:gd name="T67" fmla="*/ 178 h 279"/>
                  <a:gd name="T68" fmla="*/ 119 w 184"/>
                  <a:gd name="T69" fmla="*/ 184 h 279"/>
                  <a:gd name="T70" fmla="*/ 103 w 184"/>
                  <a:gd name="T71" fmla="*/ 186 h 279"/>
                  <a:gd name="T72" fmla="*/ 95 w 184"/>
                  <a:gd name="T73" fmla="*/ 18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4" h="279">
                    <a:moveTo>
                      <a:pt x="13" y="114"/>
                    </a:moveTo>
                    <a:cubicBezTo>
                      <a:pt x="7" y="115"/>
                      <a:pt x="8" y="124"/>
                      <a:pt x="6" y="136"/>
                    </a:cubicBezTo>
                    <a:cubicBezTo>
                      <a:pt x="5" y="142"/>
                      <a:pt x="0" y="150"/>
                      <a:pt x="1" y="157"/>
                    </a:cubicBezTo>
                    <a:cubicBezTo>
                      <a:pt x="1" y="205"/>
                      <a:pt x="21" y="214"/>
                      <a:pt x="59" y="225"/>
                    </a:cubicBezTo>
                    <a:cubicBezTo>
                      <a:pt x="62" y="235"/>
                      <a:pt x="65" y="245"/>
                      <a:pt x="67" y="255"/>
                    </a:cubicBezTo>
                    <a:cubicBezTo>
                      <a:pt x="77" y="267"/>
                      <a:pt x="90" y="274"/>
                      <a:pt x="103" y="279"/>
                    </a:cubicBezTo>
                    <a:cubicBezTo>
                      <a:pt x="126" y="273"/>
                      <a:pt x="147" y="270"/>
                      <a:pt x="167" y="273"/>
                    </a:cubicBezTo>
                    <a:cubicBezTo>
                      <a:pt x="173" y="269"/>
                      <a:pt x="178" y="264"/>
                      <a:pt x="184" y="260"/>
                    </a:cubicBezTo>
                    <a:cubicBezTo>
                      <a:pt x="182" y="254"/>
                      <a:pt x="180" y="242"/>
                      <a:pt x="182" y="236"/>
                    </a:cubicBezTo>
                    <a:cubicBezTo>
                      <a:pt x="158" y="235"/>
                      <a:pt x="147" y="237"/>
                      <a:pt x="135" y="237"/>
                    </a:cubicBezTo>
                    <a:cubicBezTo>
                      <a:pt x="108" y="251"/>
                      <a:pt x="91" y="245"/>
                      <a:pt x="90" y="227"/>
                    </a:cubicBezTo>
                    <a:cubicBezTo>
                      <a:pt x="107" y="226"/>
                      <a:pt x="119" y="224"/>
                      <a:pt x="143" y="202"/>
                    </a:cubicBezTo>
                    <a:cubicBezTo>
                      <a:pt x="138" y="188"/>
                      <a:pt x="138" y="173"/>
                      <a:pt x="146" y="159"/>
                    </a:cubicBezTo>
                    <a:cubicBezTo>
                      <a:pt x="158" y="144"/>
                      <a:pt x="170" y="128"/>
                      <a:pt x="182" y="113"/>
                    </a:cubicBezTo>
                    <a:cubicBezTo>
                      <a:pt x="167" y="92"/>
                      <a:pt x="147" y="78"/>
                      <a:pt x="126" y="63"/>
                    </a:cubicBezTo>
                    <a:cubicBezTo>
                      <a:pt x="128" y="26"/>
                      <a:pt x="110" y="5"/>
                      <a:pt x="83" y="0"/>
                    </a:cubicBezTo>
                    <a:cubicBezTo>
                      <a:pt x="90" y="24"/>
                      <a:pt x="97" y="45"/>
                      <a:pt x="88" y="60"/>
                    </a:cubicBezTo>
                    <a:cubicBezTo>
                      <a:pt x="66" y="78"/>
                      <a:pt x="50" y="100"/>
                      <a:pt x="41" y="124"/>
                    </a:cubicBezTo>
                    <a:cubicBezTo>
                      <a:pt x="54" y="142"/>
                      <a:pt x="64" y="161"/>
                      <a:pt x="46" y="182"/>
                    </a:cubicBezTo>
                    <a:cubicBezTo>
                      <a:pt x="25" y="161"/>
                      <a:pt x="20" y="120"/>
                      <a:pt x="13" y="114"/>
                    </a:cubicBezTo>
                    <a:close/>
                    <a:moveTo>
                      <a:pt x="112" y="90"/>
                    </a:moveTo>
                    <a:cubicBezTo>
                      <a:pt x="119" y="91"/>
                      <a:pt x="125" y="87"/>
                      <a:pt x="132" y="89"/>
                    </a:cubicBezTo>
                    <a:cubicBezTo>
                      <a:pt x="149" y="95"/>
                      <a:pt x="155" y="107"/>
                      <a:pt x="147" y="114"/>
                    </a:cubicBezTo>
                    <a:cubicBezTo>
                      <a:pt x="141" y="123"/>
                      <a:pt x="135" y="132"/>
                      <a:pt x="129" y="141"/>
                    </a:cubicBezTo>
                    <a:cubicBezTo>
                      <a:pt x="122" y="145"/>
                      <a:pt x="115" y="145"/>
                      <a:pt x="108" y="142"/>
                    </a:cubicBezTo>
                    <a:cubicBezTo>
                      <a:pt x="107" y="134"/>
                      <a:pt x="106" y="125"/>
                      <a:pt x="105" y="117"/>
                    </a:cubicBezTo>
                    <a:cubicBezTo>
                      <a:pt x="102" y="104"/>
                      <a:pt x="105" y="96"/>
                      <a:pt x="112" y="90"/>
                    </a:cubicBezTo>
                    <a:close/>
                    <a:moveTo>
                      <a:pt x="89" y="161"/>
                    </a:moveTo>
                    <a:cubicBezTo>
                      <a:pt x="93" y="159"/>
                      <a:pt x="102" y="160"/>
                      <a:pt x="107" y="158"/>
                    </a:cubicBezTo>
                    <a:cubicBezTo>
                      <a:pt x="108" y="162"/>
                      <a:pt x="104" y="163"/>
                      <a:pt x="105" y="167"/>
                    </a:cubicBezTo>
                    <a:cubicBezTo>
                      <a:pt x="101" y="167"/>
                      <a:pt x="98" y="168"/>
                      <a:pt x="95" y="168"/>
                    </a:cubicBezTo>
                    <a:cubicBezTo>
                      <a:pt x="93" y="166"/>
                      <a:pt x="91" y="164"/>
                      <a:pt x="89" y="161"/>
                    </a:cubicBezTo>
                    <a:close/>
                    <a:moveTo>
                      <a:pt x="95" y="181"/>
                    </a:moveTo>
                    <a:cubicBezTo>
                      <a:pt x="101" y="180"/>
                      <a:pt x="106" y="179"/>
                      <a:pt x="112" y="178"/>
                    </a:cubicBezTo>
                    <a:cubicBezTo>
                      <a:pt x="114" y="180"/>
                      <a:pt x="117" y="182"/>
                      <a:pt x="119" y="184"/>
                    </a:cubicBezTo>
                    <a:cubicBezTo>
                      <a:pt x="114" y="185"/>
                      <a:pt x="108" y="185"/>
                      <a:pt x="103" y="186"/>
                    </a:cubicBezTo>
                    <a:cubicBezTo>
                      <a:pt x="100" y="185"/>
                      <a:pt x="98" y="183"/>
                      <a:pt x="95" y="1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 name="îṣlîḍe"/>
              <p:cNvSpPr/>
              <p:nvPr/>
            </p:nvSpPr>
            <p:spPr bwMode="auto">
              <a:xfrm>
                <a:off x="5183188" y="2668588"/>
                <a:ext cx="615950" cy="763588"/>
              </a:xfrm>
              <a:custGeom>
                <a:avLst/>
                <a:gdLst>
                  <a:gd name="T0" fmla="*/ 49 w 187"/>
                  <a:gd name="T1" fmla="*/ 23 h 231"/>
                  <a:gd name="T2" fmla="*/ 68 w 187"/>
                  <a:gd name="T3" fmla="*/ 14 h 231"/>
                  <a:gd name="T4" fmla="*/ 92 w 187"/>
                  <a:gd name="T5" fmla="*/ 3 h 231"/>
                  <a:gd name="T6" fmla="*/ 120 w 187"/>
                  <a:gd name="T7" fmla="*/ 16 h 231"/>
                  <a:gd name="T8" fmla="*/ 124 w 187"/>
                  <a:gd name="T9" fmla="*/ 34 h 231"/>
                  <a:gd name="T10" fmla="*/ 90 w 187"/>
                  <a:gd name="T11" fmla="*/ 113 h 231"/>
                  <a:gd name="T12" fmla="*/ 142 w 187"/>
                  <a:gd name="T13" fmla="*/ 125 h 231"/>
                  <a:gd name="T14" fmla="*/ 181 w 187"/>
                  <a:gd name="T15" fmla="*/ 136 h 231"/>
                  <a:gd name="T16" fmla="*/ 178 w 187"/>
                  <a:gd name="T17" fmla="*/ 157 h 231"/>
                  <a:gd name="T18" fmla="*/ 142 w 187"/>
                  <a:gd name="T19" fmla="*/ 158 h 231"/>
                  <a:gd name="T20" fmla="*/ 111 w 187"/>
                  <a:gd name="T21" fmla="*/ 229 h 231"/>
                  <a:gd name="T22" fmla="*/ 58 w 187"/>
                  <a:gd name="T23" fmla="*/ 227 h 231"/>
                  <a:gd name="T24" fmla="*/ 23 w 187"/>
                  <a:gd name="T25" fmla="*/ 223 h 231"/>
                  <a:gd name="T26" fmla="*/ 13 w 187"/>
                  <a:gd name="T27" fmla="*/ 169 h 231"/>
                  <a:gd name="T28" fmla="*/ 5 w 187"/>
                  <a:gd name="T29" fmla="*/ 141 h 231"/>
                  <a:gd name="T30" fmla="*/ 64 w 187"/>
                  <a:gd name="T31" fmla="*/ 136 h 231"/>
                  <a:gd name="T32" fmla="*/ 57 w 187"/>
                  <a:gd name="T33" fmla="*/ 120 h 231"/>
                  <a:gd name="T34" fmla="*/ 83 w 187"/>
                  <a:gd name="T35" fmla="*/ 66 h 231"/>
                  <a:gd name="T36" fmla="*/ 76 w 187"/>
                  <a:gd name="T37" fmla="*/ 42 h 231"/>
                  <a:gd name="T38" fmla="*/ 49 w 187"/>
                  <a:gd name="T39" fmla="*/ 23 h 231"/>
                  <a:gd name="T40" fmla="*/ 31 w 187"/>
                  <a:gd name="T41" fmla="*/ 165 h 231"/>
                  <a:gd name="T42" fmla="*/ 89 w 187"/>
                  <a:gd name="T43" fmla="*/ 198 h 231"/>
                  <a:gd name="T44" fmla="*/ 97 w 187"/>
                  <a:gd name="T45" fmla="*/ 162 h 231"/>
                  <a:gd name="T46" fmla="*/ 31 w 187"/>
                  <a:gd name="T47" fmla="*/ 16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7" h="231">
                    <a:moveTo>
                      <a:pt x="49" y="23"/>
                    </a:moveTo>
                    <a:cubicBezTo>
                      <a:pt x="54" y="19"/>
                      <a:pt x="61" y="18"/>
                      <a:pt x="68" y="14"/>
                    </a:cubicBezTo>
                    <a:cubicBezTo>
                      <a:pt x="75" y="11"/>
                      <a:pt x="84" y="5"/>
                      <a:pt x="92" y="3"/>
                    </a:cubicBezTo>
                    <a:cubicBezTo>
                      <a:pt x="104" y="0"/>
                      <a:pt x="114" y="7"/>
                      <a:pt x="120" y="16"/>
                    </a:cubicBezTo>
                    <a:cubicBezTo>
                      <a:pt x="123" y="21"/>
                      <a:pt x="123" y="28"/>
                      <a:pt x="124" y="34"/>
                    </a:cubicBezTo>
                    <a:cubicBezTo>
                      <a:pt x="119" y="63"/>
                      <a:pt x="105" y="88"/>
                      <a:pt x="90" y="113"/>
                    </a:cubicBezTo>
                    <a:cubicBezTo>
                      <a:pt x="103" y="124"/>
                      <a:pt x="125" y="121"/>
                      <a:pt x="142" y="125"/>
                    </a:cubicBezTo>
                    <a:cubicBezTo>
                      <a:pt x="148" y="126"/>
                      <a:pt x="170" y="127"/>
                      <a:pt x="181" y="136"/>
                    </a:cubicBezTo>
                    <a:cubicBezTo>
                      <a:pt x="187" y="141"/>
                      <a:pt x="185" y="148"/>
                      <a:pt x="178" y="157"/>
                    </a:cubicBezTo>
                    <a:cubicBezTo>
                      <a:pt x="174" y="162"/>
                      <a:pt x="148" y="155"/>
                      <a:pt x="142" y="158"/>
                    </a:cubicBezTo>
                    <a:cubicBezTo>
                      <a:pt x="134" y="181"/>
                      <a:pt x="134" y="200"/>
                      <a:pt x="111" y="229"/>
                    </a:cubicBezTo>
                    <a:cubicBezTo>
                      <a:pt x="96" y="230"/>
                      <a:pt x="76" y="231"/>
                      <a:pt x="58" y="227"/>
                    </a:cubicBezTo>
                    <a:cubicBezTo>
                      <a:pt x="46" y="224"/>
                      <a:pt x="33" y="225"/>
                      <a:pt x="23" y="223"/>
                    </a:cubicBezTo>
                    <a:cubicBezTo>
                      <a:pt x="28" y="203"/>
                      <a:pt x="25" y="185"/>
                      <a:pt x="13" y="169"/>
                    </a:cubicBezTo>
                    <a:cubicBezTo>
                      <a:pt x="5" y="164"/>
                      <a:pt x="0" y="156"/>
                      <a:pt x="5" y="141"/>
                    </a:cubicBezTo>
                    <a:cubicBezTo>
                      <a:pt x="15" y="129"/>
                      <a:pt x="41" y="134"/>
                      <a:pt x="64" y="136"/>
                    </a:cubicBezTo>
                    <a:cubicBezTo>
                      <a:pt x="62" y="131"/>
                      <a:pt x="59" y="125"/>
                      <a:pt x="57" y="120"/>
                    </a:cubicBezTo>
                    <a:cubicBezTo>
                      <a:pt x="62" y="102"/>
                      <a:pt x="71" y="88"/>
                      <a:pt x="83" y="66"/>
                    </a:cubicBezTo>
                    <a:cubicBezTo>
                      <a:pt x="73" y="62"/>
                      <a:pt x="69" y="49"/>
                      <a:pt x="76" y="42"/>
                    </a:cubicBezTo>
                    <a:cubicBezTo>
                      <a:pt x="81" y="36"/>
                      <a:pt x="60" y="36"/>
                      <a:pt x="49" y="23"/>
                    </a:cubicBezTo>
                    <a:close/>
                    <a:moveTo>
                      <a:pt x="31" y="165"/>
                    </a:moveTo>
                    <a:cubicBezTo>
                      <a:pt x="34" y="187"/>
                      <a:pt x="54" y="198"/>
                      <a:pt x="89" y="198"/>
                    </a:cubicBezTo>
                    <a:cubicBezTo>
                      <a:pt x="100" y="189"/>
                      <a:pt x="102" y="177"/>
                      <a:pt x="97" y="162"/>
                    </a:cubicBezTo>
                    <a:cubicBezTo>
                      <a:pt x="75" y="158"/>
                      <a:pt x="59" y="162"/>
                      <a:pt x="31"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íśļïďè"/>
              <p:cNvSpPr/>
              <p:nvPr/>
            </p:nvSpPr>
            <p:spPr bwMode="auto">
              <a:xfrm>
                <a:off x="6096000" y="2546350"/>
                <a:ext cx="900113" cy="1096963"/>
              </a:xfrm>
              <a:custGeom>
                <a:avLst/>
                <a:gdLst>
                  <a:gd name="T0" fmla="*/ 207 w 273"/>
                  <a:gd name="T1" fmla="*/ 11 h 332"/>
                  <a:gd name="T2" fmla="*/ 199 w 273"/>
                  <a:gd name="T3" fmla="*/ 76 h 332"/>
                  <a:gd name="T4" fmla="*/ 158 w 273"/>
                  <a:gd name="T5" fmla="*/ 75 h 332"/>
                  <a:gd name="T6" fmla="*/ 154 w 273"/>
                  <a:gd name="T7" fmla="*/ 101 h 332"/>
                  <a:gd name="T8" fmla="*/ 149 w 273"/>
                  <a:gd name="T9" fmla="*/ 140 h 332"/>
                  <a:gd name="T10" fmla="*/ 165 w 273"/>
                  <a:gd name="T11" fmla="*/ 145 h 332"/>
                  <a:gd name="T12" fmla="*/ 137 w 273"/>
                  <a:gd name="T13" fmla="*/ 186 h 332"/>
                  <a:gd name="T14" fmla="*/ 152 w 273"/>
                  <a:gd name="T15" fmla="*/ 199 h 332"/>
                  <a:gd name="T16" fmla="*/ 190 w 273"/>
                  <a:gd name="T17" fmla="*/ 197 h 332"/>
                  <a:gd name="T18" fmla="*/ 205 w 273"/>
                  <a:gd name="T19" fmla="*/ 332 h 332"/>
                  <a:gd name="T20" fmla="*/ 248 w 273"/>
                  <a:gd name="T21" fmla="*/ 161 h 332"/>
                  <a:gd name="T22" fmla="*/ 241 w 273"/>
                  <a:gd name="T23" fmla="*/ 111 h 332"/>
                  <a:gd name="T24" fmla="*/ 207 w 273"/>
                  <a:gd name="T25" fmla="*/ 11 h 332"/>
                  <a:gd name="T26" fmla="*/ 110 w 273"/>
                  <a:gd name="T27" fmla="*/ 15 h 332"/>
                  <a:gd name="T28" fmla="*/ 112 w 273"/>
                  <a:gd name="T29" fmla="*/ 47 h 332"/>
                  <a:gd name="T30" fmla="*/ 87 w 273"/>
                  <a:gd name="T31" fmla="*/ 97 h 332"/>
                  <a:gd name="T32" fmla="*/ 90 w 273"/>
                  <a:gd name="T33" fmla="*/ 121 h 332"/>
                  <a:gd name="T34" fmla="*/ 86 w 273"/>
                  <a:gd name="T35" fmla="*/ 152 h 332"/>
                  <a:gd name="T36" fmla="*/ 126 w 273"/>
                  <a:gd name="T37" fmla="*/ 117 h 332"/>
                  <a:gd name="T38" fmla="*/ 139 w 273"/>
                  <a:gd name="T39" fmla="*/ 106 h 332"/>
                  <a:gd name="T40" fmla="*/ 139 w 273"/>
                  <a:gd name="T41" fmla="*/ 122 h 332"/>
                  <a:gd name="T42" fmla="*/ 90 w 273"/>
                  <a:gd name="T43" fmla="*/ 193 h 332"/>
                  <a:gd name="T44" fmla="*/ 88 w 273"/>
                  <a:gd name="T45" fmla="*/ 274 h 332"/>
                  <a:gd name="T46" fmla="*/ 58 w 273"/>
                  <a:gd name="T47" fmla="*/ 246 h 332"/>
                  <a:gd name="T48" fmla="*/ 77 w 273"/>
                  <a:gd name="T49" fmla="*/ 247 h 332"/>
                  <a:gd name="T50" fmla="*/ 77 w 273"/>
                  <a:gd name="T51" fmla="*/ 213 h 332"/>
                  <a:gd name="T52" fmla="*/ 25 w 273"/>
                  <a:gd name="T53" fmla="*/ 239 h 332"/>
                  <a:gd name="T54" fmla="*/ 10 w 273"/>
                  <a:gd name="T55" fmla="*/ 217 h 332"/>
                  <a:gd name="T56" fmla="*/ 44 w 273"/>
                  <a:gd name="T57" fmla="*/ 150 h 332"/>
                  <a:gd name="T58" fmla="*/ 9 w 273"/>
                  <a:gd name="T59" fmla="*/ 164 h 332"/>
                  <a:gd name="T60" fmla="*/ 10 w 273"/>
                  <a:gd name="T61" fmla="*/ 142 h 332"/>
                  <a:gd name="T62" fmla="*/ 66 w 273"/>
                  <a:gd name="T63" fmla="*/ 102 h 332"/>
                  <a:gd name="T64" fmla="*/ 110 w 273"/>
                  <a:gd name="T65" fmla="*/ 15 h 332"/>
                  <a:gd name="T66" fmla="*/ 63 w 273"/>
                  <a:gd name="T67" fmla="*/ 173 h 332"/>
                  <a:gd name="T68" fmla="*/ 53 w 273"/>
                  <a:gd name="T69" fmla="*/ 180 h 332"/>
                  <a:gd name="T70" fmla="*/ 63 w 273"/>
                  <a:gd name="T71" fmla="*/ 187 h 332"/>
                  <a:gd name="T72" fmla="*/ 72 w 273"/>
                  <a:gd name="T73" fmla="*/ 180 h 332"/>
                  <a:gd name="T74" fmla="*/ 63 w 273"/>
                  <a:gd name="T75" fmla="*/ 173 h 332"/>
                  <a:gd name="T76" fmla="*/ 170 w 273"/>
                  <a:gd name="T77" fmla="*/ 119 h 332"/>
                  <a:gd name="T78" fmla="*/ 187 w 273"/>
                  <a:gd name="T79" fmla="*/ 106 h 332"/>
                  <a:gd name="T80" fmla="*/ 198 w 273"/>
                  <a:gd name="T81" fmla="*/ 125 h 332"/>
                  <a:gd name="T82" fmla="*/ 170 w 273"/>
                  <a:gd name="T83" fmla="*/ 119 h 332"/>
                  <a:gd name="T84" fmla="*/ 170 w 273"/>
                  <a:gd name="T85" fmla="*/ 170 h 332"/>
                  <a:gd name="T86" fmla="*/ 186 w 273"/>
                  <a:gd name="T87" fmla="*/ 150 h 332"/>
                  <a:gd name="T88" fmla="*/ 195 w 273"/>
                  <a:gd name="T89" fmla="*/ 163 h 332"/>
                  <a:gd name="T90" fmla="*/ 170 w 273"/>
                  <a:gd name="T91" fmla="*/ 17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3" h="332">
                    <a:moveTo>
                      <a:pt x="207" y="11"/>
                    </a:moveTo>
                    <a:cubicBezTo>
                      <a:pt x="207" y="31"/>
                      <a:pt x="202" y="56"/>
                      <a:pt x="199" y="76"/>
                    </a:cubicBezTo>
                    <a:cubicBezTo>
                      <a:pt x="185" y="78"/>
                      <a:pt x="173" y="73"/>
                      <a:pt x="158" y="75"/>
                    </a:cubicBezTo>
                    <a:cubicBezTo>
                      <a:pt x="153" y="85"/>
                      <a:pt x="154" y="91"/>
                      <a:pt x="154" y="101"/>
                    </a:cubicBezTo>
                    <a:cubicBezTo>
                      <a:pt x="153" y="114"/>
                      <a:pt x="141" y="129"/>
                      <a:pt x="149" y="140"/>
                    </a:cubicBezTo>
                    <a:cubicBezTo>
                      <a:pt x="153" y="143"/>
                      <a:pt x="161" y="143"/>
                      <a:pt x="165" y="145"/>
                    </a:cubicBezTo>
                    <a:cubicBezTo>
                      <a:pt x="146" y="163"/>
                      <a:pt x="134" y="168"/>
                      <a:pt x="137" y="186"/>
                    </a:cubicBezTo>
                    <a:cubicBezTo>
                      <a:pt x="135" y="197"/>
                      <a:pt x="142" y="202"/>
                      <a:pt x="152" y="199"/>
                    </a:cubicBezTo>
                    <a:cubicBezTo>
                      <a:pt x="165" y="200"/>
                      <a:pt x="177" y="196"/>
                      <a:pt x="190" y="197"/>
                    </a:cubicBezTo>
                    <a:cubicBezTo>
                      <a:pt x="174" y="251"/>
                      <a:pt x="199" y="289"/>
                      <a:pt x="205" y="332"/>
                    </a:cubicBezTo>
                    <a:cubicBezTo>
                      <a:pt x="221" y="271"/>
                      <a:pt x="231" y="221"/>
                      <a:pt x="248" y="161"/>
                    </a:cubicBezTo>
                    <a:cubicBezTo>
                      <a:pt x="273" y="150"/>
                      <a:pt x="270" y="121"/>
                      <a:pt x="241" y="111"/>
                    </a:cubicBezTo>
                    <a:cubicBezTo>
                      <a:pt x="239" y="51"/>
                      <a:pt x="231" y="0"/>
                      <a:pt x="207" y="11"/>
                    </a:cubicBezTo>
                    <a:close/>
                    <a:moveTo>
                      <a:pt x="110" y="15"/>
                    </a:moveTo>
                    <a:cubicBezTo>
                      <a:pt x="138" y="4"/>
                      <a:pt x="128" y="24"/>
                      <a:pt x="112" y="47"/>
                    </a:cubicBezTo>
                    <a:cubicBezTo>
                      <a:pt x="99" y="61"/>
                      <a:pt x="88" y="77"/>
                      <a:pt x="87" y="97"/>
                    </a:cubicBezTo>
                    <a:cubicBezTo>
                      <a:pt x="87" y="105"/>
                      <a:pt x="90" y="113"/>
                      <a:pt x="90" y="121"/>
                    </a:cubicBezTo>
                    <a:cubicBezTo>
                      <a:pt x="90" y="131"/>
                      <a:pt x="86" y="141"/>
                      <a:pt x="86" y="152"/>
                    </a:cubicBezTo>
                    <a:cubicBezTo>
                      <a:pt x="87" y="169"/>
                      <a:pt x="122" y="134"/>
                      <a:pt x="126" y="117"/>
                    </a:cubicBezTo>
                    <a:cubicBezTo>
                      <a:pt x="128" y="111"/>
                      <a:pt x="134" y="110"/>
                      <a:pt x="139" y="106"/>
                    </a:cubicBezTo>
                    <a:cubicBezTo>
                      <a:pt x="136" y="113"/>
                      <a:pt x="143" y="115"/>
                      <a:pt x="139" y="122"/>
                    </a:cubicBezTo>
                    <a:cubicBezTo>
                      <a:pt x="127" y="144"/>
                      <a:pt x="103" y="173"/>
                      <a:pt x="90" y="193"/>
                    </a:cubicBezTo>
                    <a:cubicBezTo>
                      <a:pt x="91" y="224"/>
                      <a:pt x="96" y="252"/>
                      <a:pt x="88" y="274"/>
                    </a:cubicBezTo>
                    <a:cubicBezTo>
                      <a:pt x="73" y="279"/>
                      <a:pt x="52" y="263"/>
                      <a:pt x="58" y="246"/>
                    </a:cubicBezTo>
                    <a:cubicBezTo>
                      <a:pt x="64" y="249"/>
                      <a:pt x="69" y="256"/>
                      <a:pt x="77" y="247"/>
                    </a:cubicBezTo>
                    <a:cubicBezTo>
                      <a:pt x="77" y="236"/>
                      <a:pt x="77" y="224"/>
                      <a:pt x="77" y="213"/>
                    </a:cubicBezTo>
                    <a:cubicBezTo>
                      <a:pt x="60" y="222"/>
                      <a:pt x="43" y="230"/>
                      <a:pt x="25" y="239"/>
                    </a:cubicBezTo>
                    <a:cubicBezTo>
                      <a:pt x="17" y="242"/>
                      <a:pt x="6" y="240"/>
                      <a:pt x="10" y="217"/>
                    </a:cubicBezTo>
                    <a:cubicBezTo>
                      <a:pt x="27" y="195"/>
                      <a:pt x="42" y="174"/>
                      <a:pt x="44" y="150"/>
                    </a:cubicBezTo>
                    <a:cubicBezTo>
                      <a:pt x="32" y="154"/>
                      <a:pt x="21" y="159"/>
                      <a:pt x="9" y="164"/>
                    </a:cubicBezTo>
                    <a:cubicBezTo>
                      <a:pt x="0" y="168"/>
                      <a:pt x="3" y="153"/>
                      <a:pt x="10" y="142"/>
                    </a:cubicBezTo>
                    <a:cubicBezTo>
                      <a:pt x="23" y="120"/>
                      <a:pt x="64" y="106"/>
                      <a:pt x="66" y="102"/>
                    </a:cubicBezTo>
                    <a:cubicBezTo>
                      <a:pt x="75" y="62"/>
                      <a:pt x="87" y="30"/>
                      <a:pt x="110" y="15"/>
                    </a:cubicBezTo>
                    <a:close/>
                    <a:moveTo>
                      <a:pt x="63" y="173"/>
                    </a:moveTo>
                    <a:cubicBezTo>
                      <a:pt x="58" y="173"/>
                      <a:pt x="53" y="176"/>
                      <a:pt x="53" y="180"/>
                    </a:cubicBezTo>
                    <a:cubicBezTo>
                      <a:pt x="53" y="183"/>
                      <a:pt x="58" y="187"/>
                      <a:pt x="63" y="187"/>
                    </a:cubicBezTo>
                    <a:cubicBezTo>
                      <a:pt x="68" y="187"/>
                      <a:pt x="72" y="183"/>
                      <a:pt x="72" y="180"/>
                    </a:cubicBezTo>
                    <a:cubicBezTo>
                      <a:pt x="72" y="176"/>
                      <a:pt x="68" y="173"/>
                      <a:pt x="63" y="173"/>
                    </a:cubicBezTo>
                    <a:close/>
                    <a:moveTo>
                      <a:pt x="170" y="119"/>
                    </a:moveTo>
                    <a:cubicBezTo>
                      <a:pt x="168" y="108"/>
                      <a:pt x="174" y="105"/>
                      <a:pt x="187" y="106"/>
                    </a:cubicBezTo>
                    <a:cubicBezTo>
                      <a:pt x="197" y="112"/>
                      <a:pt x="200" y="116"/>
                      <a:pt x="198" y="125"/>
                    </a:cubicBezTo>
                    <a:cubicBezTo>
                      <a:pt x="186" y="127"/>
                      <a:pt x="176" y="125"/>
                      <a:pt x="170" y="119"/>
                    </a:cubicBezTo>
                    <a:close/>
                    <a:moveTo>
                      <a:pt x="170" y="170"/>
                    </a:moveTo>
                    <a:cubicBezTo>
                      <a:pt x="168" y="159"/>
                      <a:pt x="173" y="150"/>
                      <a:pt x="186" y="150"/>
                    </a:cubicBezTo>
                    <a:cubicBezTo>
                      <a:pt x="186" y="151"/>
                      <a:pt x="195" y="149"/>
                      <a:pt x="195" y="163"/>
                    </a:cubicBezTo>
                    <a:cubicBezTo>
                      <a:pt x="182" y="165"/>
                      <a:pt x="176" y="176"/>
                      <a:pt x="170" y="1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iṡľiḍê"/>
              <p:cNvSpPr/>
              <p:nvPr/>
            </p:nvSpPr>
            <p:spPr bwMode="auto">
              <a:xfrm>
                <a:off x="7177088" y="2579688"/>
                <a:ext cx="1055688" cy="842963"/>
              </a:xfrm>
              <a:custGeom>
                <a:avLst/>
                <a:gdLst>
                  <a:gd name="T0" fmla="*/ 79 w 320"/>
                  <a:gd name="T1" fmla="*/ 32 h 255"/>
                  <a:gd name="T2" fmla="*/ 61 w 320"/>
                  <a:gd name="T3" fmla="*/ 83 h 255"/>
                  <a:gd name="T4" fmla="*/ 27 w 320"/>
                  <a:gd name="T5" fmla="*/ 92 h 255"/>
                  <a:gd name="T6" fmla="*/ 54 w 320"/>
                  <a:gd name="T7" fmla="*/ 120 h 255"/>
                  <a:gd name="T8" fmla="*/ 45 w 320"/>
                  <a:gd name="T9" fmla="*/ 175 h 255"/>
                  <a:gd name="T10" fmla="*/ 38 w 320"/>
                  <a:gd name="T11" fmla="*/ 183 h 255"/>
                  <a:gd name="T12" fmla="*/ 0 w 320"/>
                  <a:gd name="T13" fmla="*/ 200 h 255"/>
                  <a:gd name="T14" fmla="*/ 28 w 320"/>
                  <a:gd name="T15" fmla="*/ 235 h 255"/>
                  <a:gd name="T16" fmla="*/ 48 w 320"/>
                  <a:gd name="T17" fmla="*/ 214 h 255"/>
                  <a:gd name="T18" fmla="*/ 61 w 320"/>
                  <a:gd name="T19" fmla="*/ 234 h 255"/>
                  <a:gd name="T20" fmla="*/ 81 w 320"/>
                  <a:gd name="T21" fmla="*/ 217 h 255"/>
                  <a:gd name="T22" fmla="*/ 74 w 320"/>
                  <a:gd name="T23" fmla="*/ 175 h 255"/>
                  <a:gd name="T24" fmla="*/ 122 w 320"/>
                  <a:gd name="T25" fmla="*/ 105 h 255"/>
                  <a:gd name="T26" fmla="*/ 155 w 320"/>
                  <a:gd name="T27" fmla="*/ 122 h 255"/>
                  <a:gd name="T28" fmla="*/ 136 w 320"/>
                  <a:gd name="T29" fmla="*/ 141 h 255"/>
                  <a:gd name="T30" fmla="*/ 114 w 320"/>
                  <a:gd name="T31" fmla="*/ 144 h 255"/>
                  <a:gd name="T32" fmla="*/ 113 w 320"/>
                  <a:gd name="T33" fmla="*/ 173 h 255"/>
                  <a:gd name="T34" fmla="*/ 167 w 320"/>
                  <a:gd name="T35" fmla="*/ 203 h 255"/>
                  <a:gd name="T36" fmla="*/ 120 w 320"/>
                  <a:gd name="T37" fmla="*/ 207 h 255"/>
                  <a:gd name="T38" fmla="*/ 104 w 320"/>
                  <a:gd name="T39" fmla="*/ 173 h 255"/>
                  <a:gd name="T40" fmla="*/ 93 w 320"/>
                  <a:gd name="T41" fmla="*/ 229 h 255"/>
                  <a:gd name="T42" fmla="*/ 192 w 320"/>
                  <a:gd name="T43" fmla="*/ 220 h 255"/>
                  <a:gd name="T44" fmla="*/ 218 w 320"/>
                  <a:gd name="T45" fmla="*/ 249 h 255"/>
                  <a:gd name="T46" fmla="*/ 320 w 320"/>
                  <a:gd name="T47" fmla="*/ 238 h 255"/>
                  <a:gd name="T48" fmla="*/ 312 w 320"/>
                  <a:gd name="T49" fmla="*/ 231 h 255"/>
                  <a:gd name="T50" fmla="*/ 255 w 320"/>
                  <a:gd name="T51" fmla="*/ 216 h 255"/>
                  <a:gd name="T52" fmla="*/ 214 w 320"/>
                  <a:gd name="T53" fmla="*/ 192 h 255"/>
                  <a:gd name="T54" fmla="*/ 223 w 320"/>
                  <a:gd name="T55" fmla="*/ 107 h 255"/>
                  <a:gd name="T56" fmla="*/ 189 w 320"/>
                  <a:gd name="T57" fmla="*/ 119 h 255"/>
                  <a:gd name="T58" fmla="*/ 215 w 320"/>
                  <a:gd name="T59" fmla="*/ 94 h 255"/>
                  <a:gd name="T60" fmla="*/ 241 w 320"/>
                  <a:gd name="T61" fmla="*/ 72 h 255"/>
                  <a:gd name="T62" fmla="*/ 240 w 320"/>
                  <a:gd name="T63" fmla="*/ 34 h 255"/>
                  <a:gd name="T64" fmla="*/ 194 w 320"/>
                  <a:gd name="T65" fmla="*/ 65 h 255"/>
                  <a:gd name="T66" fmla="*/ 174 w 320"/>
                  <a:gd name="T67" fmla="*/ 0 h 255"/>
                  <a:gd name="T68" fmla="*/ 163 w 320"/>
                  <a:gd name="T69" fmla="*/ 72 h 255"/>
                  <a:gd name="T70" fmla="*/ 115 w 320"/>
                  <a:gd name="T71" fmla="*/ 96 h 255"/>
                  <a:gd name="T72" fmla="*/ 81 w 320"/>
                  <a:gd name="T73" fmla="*/ 133 h 255"/>
                  <a:gd name="T74" fmla="*/ 91 w 320"/>
                  <a:gd name="T75" fmla="*/ 94 h 255"/>
                  <a:gd name="T76" fmla="*/ 79 w 320"/>
                  <a:gd name="T77" fmla="*/ 32 h 255"/>
                  <a:gd name="T78" fmla="*/ 169 w 320"/>
                  <a:gd name="T79" fmla="*/ 162 h 255"/>
                  <a:gd name="T80" fmla="*/ 200 w 320"/>
                  <a:gd name="T81" fmla="*/ 138 h 255"/>
                  <a:gd name="T82" fmla="*/ 189 w 320"/>
                  <a:gd name="T83" fmla="*/ 181 h 255"/>
                  <a:gd name="T84" fmla="*/ 169 w 320"/>
                  <a:gd name="T85" fmla="*/ 16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0" h="255">
                    <a:moveTo>
                      <a:pt x="79" y="32"/>
                    </a:moveTo>
                    <a:cubicBezTo>
                      <a:pt x="72" y="48"/>
                      <a:pt x="66" y="65"/>
                      <a:pt x="61" y="83"/>
                    </a:cubicBezTo>
                    <a:cubicBezTo>
                      <a:pt x="62" y="100"/>
                      <a:pt x="46" y="97"/>
                      <a:pt x="27" y="92"/>
                    </a:cubicBezTo>
                    <a:cubicBezTo>
                      <a:pt x="27" y="105"/>
                      <a:pt x="36" y="113"/>
                      <a:pt x="54" y="120"/>
                    </a:cubicBezTo>
                    <a:cubicBezTo>
                      <a:pt x="52" y="141"/>
                      <a:pt x="50" y="163"/>
                      <a:pt x="45" y="175"/>
                    </a:cubicBezTo>
                    <a:cubicBezTo>
                      <a:pt x="43" y="179"/>
                      <a:pt x="40" y="182"/>
                      <a:pt x="38" y="183"/>
                    </a:cubicBezTo>
                    <a:cubicBezTo>
                      <a:pt x="23" y="194"/>
                      <a:pt x="14" y="197"/>
                      <a:pt x="0" y="200"/>
                    </a:cubicBezTo>
                    <a:cubicBezTo>
                      <a:pt x="12" y="227"/>
                      <a:pt x="8" y="235"/>
                      <a:pt x="28" y="235"/>
                    </a:cubicBezTo>
                    <a:cubicBezTo>
                      <a:pt x="32" y="228"/>
                      <a:pt x="44" y="222"/>
                      <a:pt x="48" y="214"/>
                    </a:cubicBezTo>
                    <a:cubicBezTo>
                      <a:pt x="50" y="223"/>
                      <a:pt x="59" y="226"/>
                      <a:pt x="61" y="234"/>
                    </a:cubicBezTo>
                    <a:cubicBezTo>
                      <a:pt x="70" y="231"/>
                      <a:pt x="78" y="231"/>
                      <a:pt x="81" y="217"/>
                    </a:cubicBezTo>
                    <a:cubicBezTo>
                      <a:pt x="78" y="203"/>
                      <a:pt x="76" y="189"/>
                      <a:pt x="74" y="175"/>
                    </a:cubicBezTo>
                    <a:cubicBezTo>
                      <a:pt x="92" y="162"/>
                      <a:pt x="109" y="137"/>
                      <a:pt x="122" y="105"/>
                    </a:cubicBezTo>
                    <a:cubicBezTo>
                      <a:pt x="130" y="111"/>
                      <a:pt x="140" y="120"/>
                      <a:pt x="155" y="122"/>
                    </a:cubicBezTo>
                    <a:cubicBezTo>
                      <a:pt x="148" y="128"/>
                      <a:pt x="143" y="136"/>
                      <a:pt x="136" y="141"/>
                    </a:cubicBezTo>
                    <a:cubicBezTo>
                      <a:pt x="127" y="143"/>
                      <a:pt x="123" y="143"/>
                      <a:pt x="114" y="144"/>
                    </a:cubicBezTo>
                    <a:cubicBezTo>
                      <a:pt x="116" y="154"/>
                      <a:pt x="111" y="163"/>
                      <a:pt x="113" y="173"/>
                    </a:cubicBezTo>
                    <a:cubicBezTo>
                      <a:pt x="131" y="183"/>
                      <a:pt x="149" y="193"/>
                      <a:pt x="167" y="203"/>
                    </a:cubicBezTo>
                    <a:cubicBezTo>
                      <a:pt x="150" y="209"/>
                      <a:pt x="131" y="214"/>
                      <a:pt x="120" y="207"/>
                    </a:cubicBezTo>
                    <a:cubicBezTo>
                      <a:pt x="110" y="202"/>
                      <a:pt x="107" y="188"/>
                      <a:pt x="104" y="173"/>
                    </a:cubicBezTo>
                    <a:cubicBezTo>
                      <a:pt x="94" y="182"/>
                      <a:pt x="91" y="212"/>
                      <a:pt x="93" y="229"/>
                    </a:cubicBezTo>
                    <a:cubicBezTo>
                      <a:pt x="126" y="236"/>
                      <a:pt x="160" y="233"/>
                      <a:pt x="192" y="220"/>
                    </a:cubicBezTo>
                    <a:cubicBezTo>
                      <a:pt x="206" y="224"/>
                      <a:pt x="204" y="246"/>
                      <a:pt x="218" y="249"/>
                    </a:cubicBezTo>
                    <a:cubicBezTo>
                      <a:pt x="244" y="255"/>
                      <a:pt x="294" y="232"/>
                      <a:pt x="320" y="238"/>
                    </a:cubicBezTo>
                    <a:cubicBezTo>
                      <a:pt x="316" y="235"/>
                      <a:pt x="317" y="232"/>
                      <a:pt x="312" y="231"/>
                    </a:cubicBezTo>
                    <a:cubicBezTo>
                      <a:pt x="295" y="227"/>
                      <a:pt x="273" y="224"/>
                      <a:pt x="255" y="216"/>
                    </a:cubicBezTo>
                    <a:cubicBezTo>
                      <a:pt x="235" y="207"/>
                      <a:pt x="226" y="200"/>
                      <a:pt x="214" y="192"/>
                    </a:cubicBezTo>
                    <a:cubicBezTo>
                      <a:pt x="232" y="163"/>
                      <a:pt x="241" y="118"/>
                      <a:pt x="223" y="107"/>
                    </a:cubicBezTo>
                    <a:cubicBezTo>
                      <a:pt x="216" y="103"/>
                      <a:pt x="204" y="115"/>
                      <a:pt x="189" y="119"/>
                    </a:cubicBezTo>
                    <a:cubicBezTo>
                      <a:pt x="190" y="108"/>
                      <a:pt x="194" y="94"/>
                      <a:pt x="215" y="94"/>
                    </a:cubicBezTo>
                    <a:cubicBezTo>
                      <a:pt x="226" y="93"/>
                      <a:pt x="232" y="79"/>
                      <a:pt x="241" y="72"/>
                    </a:cubicBezTo>
                    <a:cubicBezTo>
                      <a:pt x="243" y="59"/>
                      <a:pt x="244" y="44"/>
                      <a:pt x="240" y="34"/>
                    </a:cubicBezTo>
                    <a:cubicBezTo>
                      <a:pt x="221" y="51"/>
                      <a:pt x="210" y="62"/>
                      <a:pt x="194" y="65"/>
                    </a:cubicBezTo>
                    <a:cubicBezTo>
                      <a:pt x="200" y="38"/>
                      <a:pt x="194" y="16"/>
                      <a:pt x="174" y="0"/>
                    </a:cubicBezTo>
                    <a:cubicBezTo>
                      <a:pt x="164" y="30"/>
                      <a:pt x="159" y="56"/>
                      <a:pt x="163" y="72"/>
                    </a:cubicBezTo>
                    <a:cubicBezTo>
                      <a:pt x="147" y="95"/>
                      <a:pt x="131" y="83"/>
                      <a:pt x="115" y="96"/>
                    </a:cubicBezTo>
                    <a:cubicBezTo>
                      <a:pt x="106" y="104"/>
                      <a:pt x="97" y="117"/>
                      <a:pt x="81" y="133"/>
                    </a:cubicBezTo>
                    <a:cubicBezTo>
                      <a:pt x="68" y="123"/>
                      <a:pt x="71" y="113"/>
                      <a:pt x="91" y="94"/>
                    </a:cubicBezTo>
                    <a:cubicBezTo>
                      <a:pt x="109" y="75"/>
                      <a:pt x="103" y="30"/>
                      <a:pt x="79" y="32"/>
                    </a:cubicBezTo>
                    <a:close/>
                    <a:moveTo>
                      <a:pt x="169" y="162"/>
                    </a:moveTo>
                    <a:cubicBezTo>
                      <a:pt x="176" y="154"/>
                      <a:pt x="187" y="146"/>
                      <a:pt x="200" y="138"/>
                    </a:cubicBezTo>
                    <a:cubicBezTo>
                      <a:pt x="206" y="153"/>
                      <a:pt x="193" y="161"/>
                      <a:pt x="189" y="181"/>
                    </a:cubicBezTo>
                    <a:cubicBezTo>
                      <a:pt x="172" y="175"/>
                      <a:pt x="164" y="171"/>
                      <a:pt x="169" y="1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40" name="iṧlide"/>
            <p:cNvGrpSpPr/>
            <p:nvPr userDrawn="1"/>
          </p:nvGrpSpPr>
          <p:grpSpPr>
            <a:xfrm>
              <a:off x="1681928" y="1301968"/>
              <a:ext cx="1596160" cy="99656"/>
              <a:chOff x="4195410" y="3864490"/>
              <a:chExt cx="5963974" cy="372361"/>
            </a:xfrm>
            <a:solidFill>
              <a:srgbClr val="001736"/>
            </a:solidFill>
          </p:grpSpPr>
          <p:sp>
            <p:nvSpPr>
              <p:cNvPr id="41" name="iş1íḍê"/>
              <p:cNvSpPr/>
              <p:nvPr/>
            </p:nvSpPr>
            <p:spPr bwMode="auto">
              <a:xfrm>
                <a:off x="4195410" y="3864490"/>
                <a:ext cx="4781729" cy="372361"/>
              </a:xfrm>
              <a:custGeom>
                <a:avLst/>
                <a:gdLst>
                  <a:gd name="T0" fmla="*/ 7 w 1484"/>
                  <a:gd name="T1" fmla="*/ 52 h 115"/>
                  <a:gd name="T2" fmla="*/ 74 w 1484"/>
                  <a:gd name="T3" fmla="*/ 26 h 115"/>
                  <a:gd name="T4" fmla="*/ 58 w 1484"/>
                  <a:gd name="T5" fmla="*/ 89 h 115"/>
                  <a:gd name="T6" fmla="*/ 121 w 1484"/>
                  <a:gd name="T7" fmla="*/ 89 h 115"/>
                  <a:gd name="T8" fmla="*/ 174 w 1484"/>
                  <a:gd name="T9" fmla="*/ 85 h 115"/>
                  <a:gd name="T10" fmla="*/ 170 w 1484"/>
                  <a:gd name="T11" fmla="*/ 78 h 115"/>
                  <a:gd name="T12" fmla="*/ 200 w 1484"/>
                  <a:gd name="T13" fmla="*/ 26 h 115"/>
                  <a:gd name="T14" fmla="*/ 223 w 1484"/>
                  <a:gd name="T15" fmla="*/ 78 h 115"/>
                  <a:gd name="T16" fmla="*/ 228 w 1484"/>
                  <a:gd name="T17" fmla="*/ 24 h 115"/>
                  <a:gd name="T18" fmla="*/ 238 w 1484"/>
                  <a:gd name="T19" fmla="*/ 55 h 115"/>
                  <a:gd name="T20" fmla="*/ 254 w 1484"/>
                  <a:gd name="T21" fmla="*/ 14 h 115"/>
                  <a:gd name="T22" fmla="*/ 274 w 1484"/>
                  <a:gd name="T23" fmla="*/ 34 h 115"/>
                  <a:gd name="T24" fmla="*/ 281 w 1484"/>
                  <a:gd name="T25" fmla="*/ 79 h 115"/>
                  <a:gd name="T26" fmla="*/ 306 w 1484"/>
                  <a:gd name="T27" fmla="*/ 62 h 115"/>
                  <a:gd name="T28" fmla="*/ 362 w 1484"/>
                  <a:gd name="T29" fmla="*/ 24 h 115"/>
                  <a:gd name="T30" fmla="*/ 372 w 1484"/>
                  <a:gd name="T31" fmla="*/ 57 h 115"/>
                  <a:gd name="T32" fmla="*/ 394 w 1484"/>
                  <a:gd name="T33" fmla="*/ 2 h 115"/>
                  <a:gd name="T34" fmla="*/ 391 w 1484"/>
                  <a:gd name="T35" fmla="*/ 89 h 115"/>
                  <a:gd name="T36" fmla="*/ 464 w 1484"/>
                  <a:gd name="T37" fmla="*/ 89 h 115"/>
                  <a:gd name="T38" fmla="*/ 492 w 1484"/>
                  <a:gd name="T39" fmla="*/ 58 h 115"/>
                  <a:gd name="T40" fmla="*/ 518 w 1484"/>
                  <a:gd name="T41" fmla="*/ 51 h 115"/>
                  <a:gd name="T42" fmla="*/ 541 w 1484"/>
                  <a:gd name="T43" fmla="*/ 28 h 115"/>
                  <a:gd name="T44" fmla="*/ 558 w 1484"/>
                  <a:gd name="T45" fmla="*/ 66 h 115"/>
                  <a:gd name="T46" fmla="*/ 580 w 1484"/>
                  <a:gd name="T47" fmla="*/ 3 h 115"/>
                  <a:gd name="T48" fmla="*/ 601 w 1484"/>
                  <a:gd name="T49" fmla="*/ 25 h 115"/>
                  <a:gd name="T50" fmla="*/ 619 w 1484"/>
                  <a:gd name="T51" fmla="*/ 57 h 115"/>
                  <a:gd name="T52" fmla="*/ 636 w 1484"/>
                  <a:gd name="T53" fmla="*/ 81 h 115"/>
                  <a:gd name="T54" fmla="*/ 685 w 1484"/>
                  <a:gd name="T55" fmla="*/ 26 h 115"/>
                  <a:gd name="T56" fmla="*/ 669 w 1484"/>
                  <a:gd name="T57" fmla="*/ 89 h 115"/>
                  <a:gd name="T58" fmla="*/ 746 w 1484"/>
                  <a:gd name="T59" fmla="*/ 66 h 115"/>
                  <a:gd name="T60" fmla="*/ 742 w 1484"/>
                  <a:gd name="T61" fmla="*/ 36 h 115"/>
                  <a:gd name="T62" fmla="*/ 794 w 1484"/>
                  <a:gd name="T63" fmla="*/ 80 h 115"/>
                  <a:gd name="T64" fmla="*/ 793 w 1484"/>
                  <a:gd name="T65" fmla="*/ 0 h 115"/>
                  <a:gd name="T66" fmla="*/ 810 w 1484"/>
                  <a:gd name="T67" fmla="*/ 52 h 115"/>
                  <a:gd name="T68" fmla="*/ 827 w 1484"/>
                  <a:gd name="T69" fmla="*/ 82 h 115"/>
                  <a:gd name="T70" fmla="*/ 831 w 1484"/>
                  <a:gd name="T71" fmla="*/ 76 h 115"/>
                  <a:gd name="T72" fmla="*/ 868 w 1484"/>
                  <a:gd name="T73" fmla="*/ 89 h 115"/>
                  <a:gd name="T74" fmla="*/ 911 w 1484"/>
                  <a:gd name="T75" fmla="*/ 60 h 115"/>
                  <a:gd name="T76" fmla="*/ 922 w 1484"/>
                  <a:gd name="T77" fmla="*/ 89 h 115"/>
                  <a:gd name="T78" fmla="*/ 944 w 1484"/>
                  <a:gd name="T79" fmla="*/ 40 h 115"/>
                  <a:gd name="T80" fmla="*/ 961 w 1484"/>
                  <a:gd name="T81" fmla="*/ 57 h 115"/>
                  <a:gd name="T82" fmla="*/ 977 w 1484"/>
                  <a:gd name="T83" fmla="*/ 81 h 115"/>
                  <a:gd name="T84" fmla="*/ 1031 w 1484"/>
                  <a:gd name="T85" fmla="*/ 57 h 115"/>
                  <a:gd name="T86" fmla="*/ 1005 w 1484"/>
                  <a:gd name="T87" fmla="*/ 51 h 115"/>
                  <a:gd name="T88" fmla="*/ 1077 w 1484"/>
                  <a:gd name="T89" fmla="*/ 36 h 115"/>
                  <a:gd name="T90" fmla="*/ 1085 w 1484"/>
                  <a:gd name="T91" fmla="*/ 62 h 115"/>
                  <a:gd name="T92" fmla="*/ 1074 w 1484"/>
                  <a:gd name="T93" fmla="*/ 79 h 115"/>
                  <a:gd name="T94" fmla="*/ 1126 w 1484"/>
                  <a:gd name="T95" fmla="*/ 50 h 115"/>
                  <a:gd name="T96" fmla="*/ 1162 w 1484"/>
                  <a:gd name="T97" fmla="*/ 81 h 115"/>
                  <a:gd name="T98" fmla="*/ 1167 w 1484"/>
                  <a:gd name="T99" fmla="*/ 89 h 115"/>
                  <a:gd name="T100" fmla="*/ 1207 w 1484"/>
                  <a:gd name="T101" fmla="*/ 11 h 115"/>
                  <a:gd name="T102" fmla="*/ 1234 w 1484"/>
                  <a:gd name="T103" fmla="*/ 82 h 115"/>
                  <a:gd name="T104" fmla="*/ 1236 w 1484"/>
                  <a:gd name="T105" fmla="*/ 51 h 115"/>
                  <a:gd name="T106" fmla="*/ 1273 w 1484"/>
                  <a:gd name="T107" fmla="*/ 39 h 115"/>
                  <a:gd name="T108" fmla="*/ 1293 w 1484"/>
                  <a:gd name="T109" fmla="*/ 78 h 115"/>
                  <a:gd name="T110" fmla="*/ 1333 w 1484"/>
                  <a:gd name="T111" fmla="*/ 49 h 115"/>
                  <a:gd name="T112" fmla="*/ 1368 w 1484"/>
                  <a:gd name="T113" fmla="*/ 24 h 115"/>
                  <a:gd name="T114" fmla="*/ 1358 w 1484"/>
                  <a:gd name="T115" fmla="*/ 54 h 115"/>
                  <a:gd name="T116" fmla="*/ 1391 w 1484"/>
                  <a:gd name="T117" fmla="*/ 57 h 115"/>
                  <a:gd name="T118" fmla="*/ 1440 w 1484"/>
                  <a:gd name="T119" fmla="*/ 1 h 115"/>
                  <a:gd name="T120" fmla="*/ 1451 w 1484"/>
                  <a:gd name="T121"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84" h="115">
                    <a:moveTo>
                      <a:pt x="32" y="1"/>
                    </a:moveTo>
                    <a:cubicBezTo>
                      <a:pt x="38" y="1"/>
                      <a:pt x="38" y="1"/>
                      <a:pt x="38" y="1"/>
                    </a:cubicBezTo>
                    <a:cubicBezTo>
                      <a:pt x="38" y="52"/>
                      <a:pt x="38" y="52"/>
                      <a:pt x="38" y="52"/>
                    </a:cubicBezTo>
                    <a:cubicBezTo>
                      <a:pt x="38" y="61"/>
                      <a:pt x="38" y="68"/>
                      <a:pt x="36" y="73"/>
                    </a:cubicBezTo>
                    <a:cubicBezTo>
                      <a:pt x="35" y="78"/>
                      <a:pt x="33" y="82"/>
                      <a:pt x="31" y="86"/>
                    </a:cubicBezTo>
                    <a:cubicBezTo>
                      <a:pt x="28" y="89"/>
                      <a:pt x="24" y="90"/>
                      <a:pt x="19" y="90"/>
                    </a:cubicBezTo>
                    <a:cubicBezTo>
                      <a:pt x="15" y="90"/>
                      <a:pt x="11" y="89"/>
                      <a:pt x="8" y="86"/>
                    </a:cubicBezTo>
                    <a:cubicBezTo>
                      <a:pt x="5" y="83"/>
                      <a:pt x="3" y="79"/>
                      <a:pt x="2" y="74"/>
                    </a:cubicBezTo>
                    <a:cubicBezTo>
                      <a:pt x="1" y="68"/>
                      <a:pt x="0" y="61"/>
                      <a:pt x="0" y="52"/>
                    </a:cubicBezTo>
                    <a:cubicBezTo>
                      <a:pt x="0" y="1"/>
                      <a:pt x="0" y="1"/>
                      <a:pt x="0" y="1"/>
                    </a:cubicBezTo>
                    <a:cubicBezTo>
                      <a:pt x="7" y="1"/>
                      <a:pt x="7" y="1"/>
                      <a:pt x="7" y="1"/>
                    </a:cubicBezTo>
                    <a:cubicBezTo>
                      <a:pt x="7" y="52"/>
                      <a:pt x="7" y="52"/>
                      <a:pt x="7" y="52"/>
                    </a:cubicBezTo>
                    <a:cubicBezTo>
                      <a:pt x="7" y="59"/>
                      <a:pt x="7" y="65"/>
                      <a:pt x="8" y="69"/>
                    </a:cubicBezTo>
                    <a:cubicBezTo>
                      <a:pt x="8" y="72"/>
                      <a:pt x="10" y="75"/>
                      <a:pt x="12" y="77"/>
                    </a:cubicBezTo>
                    <a:cubicBezTo>
                      <a:pt x="14" y="79"/>
                      <a:pt x="16" y="80"/>
                      <a:pt x="19" y="80"/>
                    </a:cubicBezTo>
                    <a:cubicBezTo>
                      <a:pt x="23" y="80"/>
                      <a:pt x="27" y="78"/>
                      <a:pt x="29" y="74"/>
                    </a:cubicBezTo>
                    <a:cubicBezTo>
                      <a:pt x="31" y="70"/>
                      <a:pt x="32" y="63"/>
                      <a:pt x="32" y="52"/>
                    </a:cubicBezTo>
                    <a:cubicBezTo>
                      <a:pt x="32" y="1"/>
                      <a:pt x="32" y="1"/>
                      <a:pt x="32" y="1"/>
                    </a:cubicBezTo>
                    <a:close/>
                    <a:moveTo>
                      <a:pt x="52" y="89"/>
                    </a:moveTo>
                    <a:cubicBezTo>
                      <a:pt x="52" y="25"/>
                      <a:pt x="52" y="25"/>
                      <a:pt x="52" y="25"/>
                    </a:cubicBezTo>
                    <a:cubicBezTo>
                      <a:pt x="57" y="25"/>
                      <a:pt x="57" y="25"/>
                      <a:pt x="57" y="25"/>
                    </a:cubicBezTo>
                    <a:cubicBezTo>
                      <a:pt x="57" y="34"/>
                      <a:pt x="57" y="34"/>
                      <a:pt x="57" y="34"/>
                    </a:cubicBezTo>
                    <a:cubicBezTo>
                      <a:pt x="60" y="27"/>
                      <a:pt x="63" y="24"/>
                      <a:pt x="68" y="24"/>
                    </a:cubicBezTo>
                    <a:cubicBezTo>
                      <a:pt x="70" y="24"/>
                      <a:pt x="72" y="25"/>
                      <a:pt x="74" y="26"/>
                    </a:cubicBezTo>
                    <a:cubicBezTo>
                      <a:pt x="76" y="27"/>
                      <a:pt x="77" y="29"/>
                      <a:pt x="78" y="31"/>
                    </a:cubicBezTo>
                    <a:cubicBezTo>
                      <a:pt x="79" y="34"/>
                      <a:pt x="79" y="36"/>
                      <a:pt x="80" y="39"/>
                    </a:cubicBezTo>
                    <a:cubicBezTo>
                      <a:pt x="80" y="41"/>
                      <a:pt x="80" y="45"/>
                      <a:pt x="80" y="50"/>
                    </a:cubicBezTo>
                    <a:cubicBezTo>
                      <a:pt x="80" y="89"/>
                      <a:pt x="80" y="89"/>
                      <a:pt x="80" y="89"/>
                    </a:cubicBezTo>
                    <a:cubicBezTo>
                      <a:pt x="74" y="89"/>
                      <a:pt x="74" y="89"/>
                      <a:pt x="74" y="89"/>
                    </a:cubicBezTo>
                    <a:cubicBezTo>
                      <a:pt x="74" y="50"/>
                      <a:pt x="74" y="50"/>
                      <a:pt x="74" y="50"/>
                    </a:cubicBezTo>
                    <a:cubicBezTo>
                      <a:pt x="74" y="46"/>
                      <a:pt x="74" y="43"/>
                      <a:pt x="74" y="40"/>
                    </a:cubicBezTo>
                    <a:cubicBezTo>
                      <a:pt x="73" y="38"/>
                      <a:pt x="72" y="36"/>
                      <a:pt x="71" y="35"/>
                    </a:cubicBezTo>
                    <a:cubicBezTo>
                      <a:pt x="70" y="34"/>
                      <a:pt x="69" y="33"/>
                      <a:pt x="67" y="33"/>
                    </a:cubicBezTo>
                    <a:cubicBezTo>
                      <a:pt x="64" y="33"/>
                      <a:pt x="62" y="35"/>
                      <a:pt x="60" y="38"/>
                    </a:cubicBezTo>
                    <a:cubicBezTo>
                      <a:pt x="59" y="40"/>
                      <a:pt x="58" y="46"/>
                      <a:pt x="58" y="54"/>
                    </a:cubicBezTo>
                    <a:cubicBezTo>
                      <a:pt x="58" y="89"/>
                      <a:pt x="58" y="89"/>
                      <a:pt x="58" y="89"/>
                    </a:cubicBezTo>
                    <a:cubicBezTo>
                      <a:pt x="52" y="89"/>
                      <a:pt x="52" y="89"/>
                      <a:pt x="52" y="89"/>
                    </a:cubicBezTo>
                    <a:close/>
                    <a:moveTo>
                      <a:pt x="93" y="14"/>
                    </a:moveTo>
                    <a:cubicBezTo>
                      <a:pt x="93" y="1"/>
                      <a:pt x="93" y="1"/>
                      <a:pt x="93" y="1"/>
                    </a:cubicBezTo>
                    <a:cubicBezTo>
                      <a:pt x="99" y="1"/>
                      <a:pt x="99" y="1"/>
                      <a:pt x="99" y="1"/>
                    </a:cubicBezTo>
                    <a:cubicBezTo>
                      <a:pt x="99" y="14"/>
                      <a:pt x="99" y="14"/>
                      <a:pt x="99" y="14"/>
                    </a:cubicBezTo>
                    <a:cubicBezTo>
                      <a:pt x="93" y="14"/>
                      <a:pt x="93" y="14"/>
                      <a:pt x="93" y="14"/>
                    </a:cubicBezTo>
                    <a:close/>
                    <a:moveTo>
                      <a:pt x="93" y="89"/>
                    </a:moveTo>
                    <a:cubicBezTo>
                      <a:pt x="93" y="25"/>
                      <a:pt x="93" y="25"/>
                      <a:pt x="93" y="25"/>
                    </a:cubicBezTo>
                    <a:cubicBezTo>
                      <a:pt x="99" y="25"/>
                      <a:pt x="99" y="25"/>
                      <a:pt x="99" y="25"/>
                    </a:cubicBezTo>
                    <a:cubicBezTo>
                      <a:pt x="99" y="89"/>
                      <a:pt x="99" y="89"/>
                      <a:pt x="99" y="89"/>
                    </a:cubicBezTo>
                    <a:cubicBezTo>
                      <a:pt x="93" y="89"/>
                      <a:pt x="93" y="89"/>
                      <a:pt x="93" y="89"/>
                    </a:cubicBezTo>
                    <a:close/>
                    <a:moveTo>
                      <a:pt x="121" y="89"/>
                    </a:moveTo>
                    <a:cubicBezTo>
                      <a:pt x="108" y="25"/>
                      <a:pt x="108" y="25"/>
                      <a:pt x="108" y="25"/>
                    </a:cubicBezTo>
                    <a:cubicBezTo>
                      <a:pt x="114" y="25"/>
                      <a:pt x="114" y="25"/>
                      <a:pt x="114" y="25"/>
                    </a:cubicBezTo>
                    <a:cubicBezTo>
                      <a:pt x="122" y="63"/>
                      <a:pt x="122" y="63"/>
                      <a:pt x="122" y="63"/>
                    </a:cubicBezTo>
                    <a:cubicBezTo>
                      <a:pt x="123" y="68"/>
                      <a:pt x="123" y="72"/>
                      <a:pt x="124" y="76"/>
                    </a:cubicBezTo>
                    <a:cubicBezTo>
                      <a:pt x="125" y="73"/>
                      <a:pt x="125" y="69"/>
                      <a:pt x="126" y="64"/>
                    </a:cubicBezTo>
                    <a:cubicBezTo>
                      <a:pt x="134" y="25"/>
                      <a:pt x="134" y="25"/>
                      <a:pt x="134" y="25"/>
                    </a:cubicBezTo>
                    <a:cubicBezTo>
                      <a:pt x="140" y="25"/>
                      <a:pt x="140" y="25"/>
                      <a:pt x="140" y="25"/>
                    </a:cubicBezTo>
                    <a:cubicBezTo>
                      <a:pt x="127" y="89"/>
                      <a:pt x="127" y="89"/>
                      <a:pt x="127" y="89"/>
                    </a:cubicBezTo>
                    <a:cubicBezTo>
                      <a:pt x="121" y="89"/>
                      <a:pt x="121" y="89"/>
                      <a:pt x="121" y="89"/>
                    </a:cubicBezTo>
                    <a:close/>
                    <a:moveTo>
                      <a:pt x="173" y="68"/>
                    </a:moveTo>
                    <a:cubicBezTo>
                      <a:pt x="179" y="70"/>
                      <a:pt x="179" y="70"/>
                      <a:pt x="179" y="70"/>
                    </a:cubicBezTo>
                    <a:cubicBezTo>
                      <a:pt x="178" y="76"/>
                      <a:pt x="177" y="81"/>
                      <a:pt x="174" y="85"/>
                    </a:cubicBezTo>
                    <a:cubicBezTo>
                      <a:pt x="171" y="89"/>
                      <a:pt x="168" y="90"/>
                      <a:pt x="164" y="90"/>
                    </a:cubicBezTo>
                    <a:cubicBezTo>
                      <a:pt x="159" y="90"/>
                      <a:pt x="155" y="87"/>
                      <a:pt x="152" y="82"/>
                    </a:cubicBezTo>
                    <a:cubicBezTo>
                      <a:pt x="149" y="76"/>
                      <a:pt x="147" y="68"/>
                      <a:pt x="147" y="58"/>
                    </a:cubicBezTo>
                    <a:cubicBezTo>
                      <a:pt x="147" y="47"/>
                      <a:pt x="149" y="39"/>
                      <a:pt x="152" y="33"/>
                    </a:cubicBezTo>
                    <a:cubicBezTo>
                      <a:pt x="155" y="27"/>
                      <a:pt x="159" y="24"/>
                      <a:pt x="164" y="24"/>
                    </a:cubicBezTo>
                    <a:cubicBezTo>
                      <a:pt x="168" y="24"/>
                      <a:pt x="172" y="27"/>
                      <a:pt x="175" y="33"/>
                    </a:cubicBezTo>
                    <a:cubicBezTo>
                      <a:pt x="178" y="38"/>
                      <a:pt x="180" y="46"/>
                      <a:pt x="180" y="57"/>
                    </a:cubicBezTo>
                    <a:cubicBezTo>
                      <a:pt x="180" y="58"/>
                      <a:pt x="180" y="59"/>
                      <a:pt x="179" y="60"/>
                    </a:cubicBezTo>
                    <a:cubicBezTo>
                      <a:pt x="153" y="60"/>
                      <a:pt x="153" y="60"/>
                      <a:pt x="153" y="60"/>
                    </a:cubicBezTo>
                    <a:cubicBezTo>
                      <a:pt x="154" y="67"/>
                      <a:pt x="155" y="72"/>
                      <a:pt x="157" y="76"/>
                    </a:cubicBezTo>
                    <a:cubicBezTo>
                      <a:pt x="159" y="80"/>
                      <a:pt x="161" y="81"/>
                      <a:pt x="164" y="81"/>
                    </a:cubicBezTo>
                    <a:cubicBezTo>
                      <a:pt x="166" y="81"/>
                      <a:pt x="168" y="80"/>
                      <a:pt x="170" y="78"/>
                    </a:cubicBezTo>
                    <a:cubicBezTo>
                      <a:pt x="171" y="76"/>
                      <a:pt x="172" y="73"/>
                      <a:pt x="173" y="68"/>
                    </a:cubicBezTo>
                    <a:close/>
                    <a:moveTo>
                      <a:pt x="154" y="51"/>
                    </a:moveTo>
                    <a:cubicBezTo>
                      <a:pt x="173" y="51"/>
                      <a:pt x="173" y="51"/>
                      <a:pt x="173" y="51"/>
                    </a:cubicBezTo>
                    <a:cubicBezTo>
                      <a:pt x="173" y="46"/>
                      <a:pt x="172" y="42"/>
                      <a:pt x="171" y="39"/>
                    </a:cubicBezTo>
                    <a:cubicBezTo>
                      <a:pt x="169" y="35"/>
                      <a:pt x="167" y="33"/>
                      <a:pt x="164" y="33"/>
                    </a:cubicBezTo>
                    <a:cubicBezTo>
                      <a:pt x="161" y="33"/>
                      <a:pt x="159" y="34"/>
                      <a:pt x="157" y="38"/>
                    </a:cubicBezTo>
                    <a:cubicBezTo>
                      <a:pt x="155" y="41"/>
                      <a:pt x="154" y="45"/>
                      <a:pt x="154" y="51"/>
                    </a:cubicBezTo>
                    <a:close/>
                    <a:moveTo>
                      <a:pt x="190" y="89"/>
                    </a:moveTo>
                    <a:cubicBezTo>
                      <a:pt x="190" y="25"/>
                      <a:pt x="190" y="25"/>
                      <a:pt x="190" y="25"/>
                    </a:cubicBezTo>
                    <a:cubicBezTo>
                      <a:pt x="196" y="25"/>
                      <a:pt x="196" y="25"/>
                      <a:pt x="196" y="25"/>
                    </a:cubicBezTo>
                    <a:cubicBezTo>
                      <a:pt x="196" y="35"/>
                      <a:pt x="196" y="35"/>
                      <a:pt x="196" y="35"/>
                    </a:cubicBezTo>
                    <a:cubicBezTo>
                      <a:pt x="197" y="30"/>
                      <a:pt x="198" y="27"/>
                      <a:pt x="200" y="26"/>
                    </a:cubicBezTo>
                    <a:cubicBezTo>
                      <a:pt x="201" y="25"/>
                      <a:pt x="202" y="24"/>
                      <a:pt x="203" y="24"/>
                    </a:cubicBezTo>
                    <a:cubicBezTo>
                      <a:pt x="205" y="24"/>
                      <a:pt x="207" y="25"/>
                      <a:pt x="209" y="27"/>
                    </a:cubicBezTo>
                    <a:cubicBezTo>
                      <a:pt x="207" y="37"/>
                      <a:pt x="207" y="37"/>
                      <a:pt x="207" y="37"/>
                    </a:cubicBezTo>
                    <a:cubicBezTo>
                      <a:pt x="206" y="36"/>
                      <a:pt x="205" y="35"/>
                      <a:pt x="203" y="35"/>
                    </a:cubicBezTo>
                    <a:cubicBezTo>
                      <a:pt x="202" y="35"/>
                      <a:pt x="201" y="36"/>
                      <a:pt x="200" y="37"/>
                    </a:cubicBezTo>
                    <a:cubicBezTo>
                      <a:pt x="199" y="39"/>
                      <a:pt x="198" y="41"/>
                      <a:pt x="197" y="43"/>
                    </a:cubicBezTo>
                    <a:cubicBezTo>
                      <a:pt x="197" y="47"/>
                      <a:pt x="196" y="51"/>
                      <a:pt x="196" y="56"/>
                    </a:cubicBezTo>
                    <a:cubicBezTo>
                      <a:pt x="196" y="89"/>
                      <a:pt x="196" y="89"/>
                      <a:pt x="196" y="89"/>
                    </a:cubicBezTo>
                    <a:cubicBezTo>
                      <a:pt x="190" y="89"/>
                      <a:pt x="190" y="89"/>
                      <a:pt x="190" y="89"/>
                    </a:cubicBezTo>
                    <a:close/>
                    <a:moveTo>
                      <a:pt x="214" y="70"/>
                    </a:moveTo>
                    <a:cubicBezTo>
                      <a:pt x="220" y="68"/>
                      <a:pt x="220" y="68"/>
                      <a:pt x="220" y="68"/>
                    </a:cubicBezTo>
                    <a:cubicBezTo>
                      <a:pt x="221" y="73"/>
                      <a:pt x="221" y="76"/>
                      <a:pt x="223" y="78"/>
                    </a:cubicBezTo>
                    <a:cubicBezTo>
                      <a:pt x="224" y="80"/>
                      <a:pt x="227" y="81"/>
                      <a:pt x="229" y="81"/>
                    </a:cubicBezTo>
                    <a:cubicBezTo>
                      <a:pt x="232" y="81"/>
                      <a:pt x="234" y="80"/>
                      <a:pt x="235" y="78"/>
                    </a:cubicBezTo>
                    <a:cubicBezTo>
                      <a:pt x="237" y="76"/>
                      <a:pt x="237" y="74"/>
                      <a:pt x="237" y="71"/>
                    </a:cubicBezTo>
                    <a:cubicBezTo>
                      <a:pt x="237" y="69"/>
                      <a:pt x="237" y="67"/>
                      <a:pt x="236" y="66"/>
                    </a:cubicBezTo>
                    <a:cubicBezTo>
                      <a:pt x="235" y="65"/>
                      <a:pt x="233" y="63"/>
                      <a:pt x="230" y="62"/>
                    </a:cubicBezTo>
                    <a:cubicBezTo>
                      <a:pt x="225" y="60"/>
                      <a:pt x="222" y="58"/>
                      <a:pt x="220" y="57"/>
                    </a:cubicBezTo>
                    <a:cubicBezTo>
                      <a:pt x="219" y="55"/>
                      <a:pt x="218" y="53"/>
                      <a:pt x="217" y="51"/>
                    </a:cubicBezTo>
                    <a:cubicBezTo>
                      <a:pt x="216" y="48"/>
                      <a:pt x="215" y="45"/>
                      <a:pt x="215" y="42"/>
                    </a:cubicBezTo>
                    <a:cubicBezTo>
                      <a:pt x="215" y="39"/>
                      <a:pt x="216" y="37"/>
                      <a:pt x="216" y="34"/>
                    </a:cubicBezTo>
                    <a:cubicBezTo>
                      <a:pt x="217" y="32"/>
                      <a:pt x="218" y="30"/>
                      <a:pt x="219" y="28"/>
                    </a:cubicBezTo>
                    <a:cubicBezTo>
                      <a:pt x="220" y="27"/>
                      <a:pt x="222" y="26"/>
                      <a:pt x="223" y="25"/>
                    </a:cubicBezTo>
                    <a:cubicBezTo>
                      <a:pt x="225" y="24"/>
                      <a:pt x="226" y="24"/>
                      <a:pt x="228" y="24"/>
                    </a:cubicBezTo>
                    <a:cubicBezTo>
                      <a:pt x="231" y="24"/>
                      <a:pt x="233" y="25"/>
                      <a:pt x="235" y="26"/>
                    </a:cubicBezTo>
                    <a:cubicBezTo>
                      <a:pt x="238" y="27"/>
                      <a:pt x="239" y="29"/>
                      <a:pt x="240" y="32"/>
                    </a:cubicBezTo>
                    <a:cubicBezTo>
                      <a:pt x="241" y="34"/>
                      <a:pt x="242" y="38"/>
                      <a:pt x="242" y="42"/>
                    </a:cubicBezTo>
                    <a:cubicBezTo>
                      <a:pt x="236" y="43"/>
                      <a:pt x="236" y="43"/>
                      <a:pt x="236" y="43"/>
                    </a:cubicBezTo>
                    <a:cubicBezTo>
                      <a:pt x="236" y="40"/>
                      <a:pt x="235" y="37"/>
                      <a:pt x="234" y="35"/>
                    </a:cubicBezTo>
                    <a:cubicBezTo>
                      <a:pt x="233" y="34"/>
                      <a:pt x="231" y="33"/>
                      <a:pt x="229" y="33"/>
                    </a:cubicBezTo>
                    <a:cubicBezTo>
                      <a:pt x="226" y="33"/>
                      <a:pt x="224" y="34"/>
                      <a:pt x="223" y="35"/>
                    </a:cubicBezTo>
                    <a:cubicBezTo>
                      <a:pt x="222" y="37"/>
                      <a:pt x="221" y="39"/>
                      <a:pt x="221" y="41"/>
                    </a:cubicBezTo>
                    <a:cubicBezTo>
                      <a:pt x="221" y="42"/>
                      <a:pt x="221" y="44"/>
                      <a:pt x="222" y="45"/>
                    </a:cubicBezTo>
                    <a:cubicBezTo>
                      <a:pt x="222" y="46"/>
                      <a:pt x="223" y="47"/>
                      <a:pt x="224" y="48"/>
                    </a:cubicBezTo>
                    <a:cubicBezTo>
                      <a:pt x="225" y="48"/>
                      <a:pt x="226" y="49"/>
                      <a:pt x="229" y="50"/>
                    </a:cubicBezTo>
                    <a:cubicBezTo>
                      <a:pt x="234" y="52"/>
                      <a:pt x="236" y="54"/>
                      <a:pt x="238" y="55"/>
                    </a:cubicBezTo>
                    <a:cubicBezTo>
                      <a:pt x="240" y="57"/>
                      <a:pt x="241" y="59"/>
                      <a:pt x="242" y="61"/>
                    </a:cubicBezTo>
                    <a:cubicBezTo>
                      <a:pt x="243" y="63"/>
                      <a:pt x="243" y="67"/>
                      <a:pt x="243" y="70"/>
                    </a:cubicBezTo>
                    <a:cubicBezTo>
                      <a:pt x="243" y="74"/>
                      <a:pt x="243" y="77"/>
                      <a:pt x="242" y="80"/>
                    </a:cubicBezTo>
                    <a:cubicBezTo>
                      <a:pt x="241" y="84"/>
                      <a:pt x="239" y="86"/>
                      <a:pt x="237" y="88"/>
                    </a:cubicBezTo>
                    <a:cubicBezTo>
                      <a:pt x="235" y="89"/>
                      <a:pt x="232" y="90"/>
                      <a:pt x="229" y="90"/>
                    </a:cubicBezTo>
                    <a:cubicBezTo>
                      <a:pt x="225" y="90"/>
                      <a:pt x="221" y="89"/>
                      <a:pt x="219" y="85"/>
                    </a:cubicBezTo>
                    <a:cubicBezTo>
                      <a:pt x="217" y="82"/>
                      <a:pt x="215" y="77"/>
                      <a:pt x="214" y="70"/>
                    </a:cubicBezTo>
                    <a:close/>
                    <a:moveTo>
                      <a:pt x="254" y="14"/>
                    </a:moveTo>
                    <a:cubicBezTo>
                      <a:pt x="254" y="1"/>
                      <a:pt x="254" y="1"/>
                      <a:pt x="254" y="1"/>
                    </a:cubicBezTo>
                    <a:cubicBezTo>
                      <a:pt x="260" y="1"/>
                      <a:pt x="260" y="1"/>
                      <a:pt x="260" y="1"/>
                    </a:cubicBezTo>
                    <a:cubicBezTo>
                      <a:pt x="260" y="14"/>
                      <a:pt x="260" y="14"/>
                      <a:pt x="260" y="14"/>
                    </a:cubicBezTo>
                    <a:cubicBezTo>
                      <a:pt x="254" y="14"/>
                      <a:pt x="254" y="14"/>
                      <a:pt x="254" y="14"/>
                    </a:cubicBezTo>
                    <a:close/>
                    <a:moveTo>
                      <a:pt x="254" y="89"/>
                    </a:moveTo>
                    <a:cubicBezTo>
                      <a:pt x="254" y="25"/>
                      <a:pt x="254" y="25"/>
                      <a:pt x="254" y="25"/>
                    </a:cubicBezTo>
                    <a:cubicBezTo>
                      <a:pt x="260" y="25"/>
                      <a:pt x="260" y="25"/>
                      <a:pt x="260" y="25"/>
                    </a:cubicBezTo>
                    <a:cubicBezTo>
                      <a:pt x="260" y="89"/>
                      <a:pt x="260" y="89"/>
                      <a:pt x="260" y="89"/>
                    </a:cubicBezTo>
                    <a:cubicBezTo>
                      <a:pt x="254" y="89"/>
                      <a:pt x="254" y="89"/>
                      <a:pt x="254" y="89"/>
                    </a:cubicBezTo>
                    <a:close/>
                    <a:moveTo>
                      <a:pt x="286" y="79"/>
                    </a:moveTo>
                    <a:cubicBezTo>
                      <a:pt x="287" y="89"/>
                      <a:pt x="287" y="89"/>
                      <a:pt x="287" y="89"/>
                    </a:cubicBezTo>
                    <a:cubicBezTo>
                      <a:pt x="285" y="89"/>
                      <a:pt x="284" y="90"/>
                      <a:pt x="282" y="90"/>
                    </a:cubicBezTo>
                    <a:cubicBezTo>
                      <a:pt x="280" y="90"/>
                      <a:pt x="278" y="89"/>
                      <a:pt x="277" y="88"/>
                    </a:cubicBezTo>
                    <a:cubicBezTo>
                      <a:pt x="276" y="87"/>
                      <a:pt x="275" y="85"/>
                      <a:pt x="275" y="83"/>
                    </a:cubicBezTo>
                    <a:cubicBezTo>
                      <a:pt x="274" y="81"/>
                      <a:pt x="274" y="77"/>
                      <a:pt x="274" y="70"/>
                    </a:cubicBezTo>
                    <a:cubicBezTo>
                      <a:pt x="274" y="34"/>
                      <a:pt x="274" y="34"/>
                      <a:pt x="274" y="34"/>
                    </a:cubicBezTo>
                    <a:cubicBezTo>
                      <a:pt x="270" y="34"/>
                      <a:pt x="270" y="34"/>
                      <a:pt x="270" y="34"/>
                    </a:cubicBezTo>
                    <a:cubicBezTo>
                      <a:pt x="270" y="25"/>
                      <a:pt x="270" y="25"/>
                      <a:pt x="270" y="25"/>
                    </a:cubicBezTo>
                    <a:cubicBezTo>
                      <a:pt x="274" y="25"/>
                      <a:pt x="274" y="25"/>
                      <a:pt x="274" y="25"/>
                    </a:cubicBezTo>
                    <a:cubicBezTo>
                      <a:pt x="274" y="10"/>
                      <a:pt x="274" y="10"/>
                      <a:pt x="274" y="10"/>
                    </a:cubicBezTo>
                    <a:cubicBezTo>
                      <a:pt x="280" y="3"/>
                      <a:pt x="280" y="3"/>
                      <a:pt x="280" y="3"/>
                    </a:cubicBezTo>
                    <a:cubicBezTo>
                      <a:pt x="280" y="25"/>
                      <a:pt x="280" y="25"/>
                      <a:pt x="280" y="25"/>
                    </a:cubicBezTo>
                    <a:cubicBezTo>
                      <a:pt x="286" y="25"/>
                      <a:pt x="286" y="25"/>
                      <a:pt x="286" y="25"/>
                    </a:cubicBezTo>
                    <a:cubicBezTo>
                      <a:pt x="286" y="34"/>
                      <a:pt x="286" y="34"/>
                      <a:pt x="286" y="34"/>
                    </a:cubicBezTo>
                    <a:cubicBezTo>
                      <a:pt x="280" y="34"/>
                      <a:pt x="280" y="34"/>
                      <a:pt x="280" y="34"/>
                    </a:cubicBezTo>
                    <a:cubicBezTo>
                      <a:pt x="280" y="71"/>
                      <a:pt x="280" y="71"/>
                      <a:pt x="280" y="71"/>
                    </a:cubicBezTo>
                    <a:cubicBezTo>
                      <a:pt x="280" y="74"/>
                      <a:pt x="280" y="76"/>
                      <a:pt x="280" y="77"/>
                    </a:cubicBezTo>
                    <a:cubicBezTo>
                      <a:pt x="280" y="78"/>
                      <a:pt x="281" y="78"/>
                      <a:pt x="281" y="79"/>
                    </a:cubicBezTo>
                    <a:cubicBezTo>
                      <a:pt x="282" y="79"/>
                      <a:pt x="282" y="80"/>
                      <a:pt x="283" y="80"/>
                    </a:cubicBezTo>
                    <a:cubicBezTo>
                      <a:pt x="284" y="80"/>
                      <a:pt x="285" y="80"/>
                      <a:pt x="286" y="79"/>
                    </a:cubicBezTo>
                    <a:close/>
                    <a:moveTo>
                      <a:pt x="295" y="113"/>
                    </a:moveTo>
                    <a:cubicBezTo>
                      <a:pt x="295" y="103"/>
                      <a:pt x="295" y="103"/>
                      <a:pt x="295" y="103"/>
                    </a:cubicBezTo>
                    <a:cubicBezTo>
                      <a:pt x="296" y="104"/>
                      <a:pt x="297" y="104"/>
                      <a:pt x="298" y="104"/>
                    </a:cubicBezTo>
                    <a:cubicBezTo>
                      <a:pt x="299" y="104"/>
                      <a:pt x="300" y="104"/>
                      <a:pt x="301" y="103"/>
                    </a:cubicBezTo>
                    <a:cubicBezTo>
                      <a:pt x="302" y="102"/>
                      <a:pt x="303" y="101"/>
                      <a:pt x="303" y="100"/>
                    </a:cubicBezTo>
                    <a:cubicBezTo>
                      <a:pt x="303" y="99"/>
                      <a:pt x="304" y="96"/>
                      <a:pt x="305" y="92"/>
                    </a:cubicBezTo>
                    <a:cubicBezTo>
                      <a:pt x="305" y="91"/>
                      <a:pt x="305" y="90"/>
                      <a:pt x="305" y="89"/>
                    </a:cubicBezTo>
                    <a:cubicBezTo>
                      <a:pt x="292" y="25"/>
                      <a:pt x="292" y="25"/>
                      <a:pt x="292" y="25"/>
                    </a:cubicBezTo>
                    <a:cubicBezTo>
                      <a:pt x="298" y="25"/>
                      <a:pt x="298" y="25"/>
                      <a:pt x="298" y="25"/>
                    </a:cubicBezTo>
                    <a:cubicBezTo>
                      <a:pt x="306" y="62"/>
                      <a:pt x="306" y="62"/>
                      <a:pt x="306" y="62"/>
                    </a:cubicBezTo>
                    <a:cubicBezTo>
                      <a:pt x="307" y="67"/>
                      <a:pt x="308" y="72"/>
                      <a:pt x="308" y="77"/>
                    </a:cubicBezTo>
                    <a:cubicBezTo>
                      <a:pt x="309" y="72"/>
                      <a:pt x="310" y="67"/>
                      <a:pt x="311" y="62"/>
                    </a:cubicBezTo>
                    <a:cubicBezTo>
                      <a:pt x="318" y="25"/>
                      <a:pt x="318" y="25"/>
                      <a:pt x="318" y="25"/>
                    </a:cubicBezTo>
                    <a:cubicBezTo>
                      <a:pt x="324" y="25"/>
                      <a:pt x="324" y="25"/>
                      <a:pt x="324" y="25"/>
                    </a:cubicBezTo>
                    <a:cubicBezTo>
                      <a:pt x="311" y="90"/>
                      <a:pt x="311" y="90"/>
                      <a:pt x="311" y="90"/>
                    </a:cubicBezTo>
                    <a:cubicBezTo>
                      <a:pt x="309" y="97"/>
                      <a:pt x="308" y="102"/>
                      <a:pt x="308" y="104"/>
                    </a:cubicBezTo>
                    <a:cubicBezTo>
                      <a:pt x="306" y="108"/>
                      <a:pt x="305" y="111"/>
                      <a:pt x="304" y="112"/>
                    </a:cubicBezTo>
                    <a:cubicBezTo>
                      <a:pt x="303" y="114"/>
                      <a:pt x="301" y="115"/>
                      <a:pt x="299" y="115"/>
                    </a:cubicBezTo>
                    <a:cubicBezTo>
                      <a:pt x="298" y="115"/>
                      <a:pt x="297" y="114"/>
                      <a:pt x="295" y="113"/>
                    </a:cubicBezTo>
                    <a:close/>
                    <a:moveTo>
                      <a:pt x="346" y="57"/>
                    </a:moveTo>
                    <a:cubicBezTo>
                      <a:pt x="346" y="45"/>
                      <a:pt x="348" y="37"/>
                      <a:pt x="351" y="31"/>
                    </a:cubicBezTo>
                    <a:cubicBezTo>
                      <a:pt x="354" y="26"/>
                      <a:pt x="358" y="24"/>
                      <a:pt x="362" y="24"/>
                    </a:cubicBezTo>
                    <a:cubicBezTo>
                      <a:pt x="367" y="24"/>
                      <a:pt x="371" y="27"/>
                      <a:pt x="374" y="32"/>
                    </a:cubicBezTo>
                    <a:cubicBezTo>
                      <a:pt x="377" y="38"/>
                      <a:pt x="379" y="46"/>
                      <a:pt x="379" y="56"/>
                    </a:cubicBezTo>
                    <a:cubicBezTo>
                      <a:pt x="379" y="64"/>
                      <a:pt x="378" y="71"/>
                      <a:pt x="376" y="76"/>
                    </a:cubicBezTo>
                    <a:cubicBezTo>
                      <a:pt x="375" y="80"/>
                      <a:pt x="373" y="84"/>
                      <a:pt x="371" y="86"/>
                    </a:cubicBezTo>
                    <a:cubicBezTo>
                      <a:pt x="368" y="89"/>
                      <a:pt x="365" y="90"/>
                      <a:pt x="362" y="90"/>
                    </a:cubicBezTo>
                    <a:cubicBezTo>
                      <a:pt x="357" y="90"/>
                      <a:pt x="353" y="87"/>
                      <a:pt x="350" y="82"/>
                    </a:cubicBezTo>
                    <a:cubicBezTo>
                      <a:pt x="347" y="76"/>
                      <a:pt x="346" y="68"/>
                      <a:pt x="346" y="57"/>
                    </a:cubicBezTo>
                    <a:close/>
                    <a:moveTo>
                      <a:pt x="352" y="57"/>
                    </a:moveTo>
                    <a:cubicBezTo>
                      <a:pt x="352" y="65"/>
                      <a:pt x="353" y="71"/>
                      <a:pt x="355" y="75"/>
                    </a:cubicBezTo>
                    <a:cubicBezTo>
                      <a:pt x="357" y="79"/>
                      <a:pt x="359" y="81"/>
                      <a:pt x="362" y="81"/>
                    </a:cubicBezTo>
                    <a:cubicBezTo>
                      <a:pt x="365" y="81"/>
                      <a:pt x="368" y="79"/>
                      <a:pt x="369" y="75"/>
                    </a:cubicBezTo>
                    <a:cubicBezTo>
                      <a:pt x="371" y="71"/>
                      <a:pt x="372" y="65"/>
                      <a:pt x="372" y="57"/>
                    </a:cubicBezTo>
                    <a:cubicBezTo>
                      <a:pt x="372" y="49"/>
                      <a:pt x="371" y="43"/>
                      <a:pt x="369" y="39"/>
                    </a:cubicBezTo>
                    <a:cubicBezTo>
                      <a:pt x="368" y="35"/>
                      <a:pt x="365" y="33"/>
                      <a:pt x="362" y="33"/>
                    </a:cubicBezTo>
                    <a:cubicBezTo>
                      <a:pt x="359" y="33"/>
                      <a:pt x="357" y="35"/>
                      <a:pt x="355" y="39"/>
                    </a:cubicBezTo>
                    <a:cubicBezTo>
                      <a:pt x="353" y="43"/>
                      <a:pt x="352" y="49"/>
                      <a:pt x="352" y="57"/>
                    </a:cubicBezTo>
                    <a:close/>
                    <a:moveTo>
                      <a:pt x="391" y="89"/>
                    </a:moveTo>
                    <a:cubicBezTo>
                      <a:pt x="391" y="34"/>
                      <a:pt x="391" y="34"/>
                      <a:pt x="391" y="34"/>
                    </a:cubicBezTo>
                    <a:cubicBezTo>
                      <a:pt x="385" y="34"/>
                      <a:pt x="385" y="34"/>
                      <a:pt x="385" y="34"/>
                    </a:cubicBezTo>
                    <a:cubicBezTo>
                      <a:pt x="385" y="25"/>
                      <a:pt x="385" y="25"/>
                      <a:pt x="385" y="25"/>
                    </a:cubicBezTo>
                    <a:cubicBezTo>
                      <a:pt x="391" y="25"/>
                      <a:pt x="391" y="25"/>
                      <a:pt x="391" y="25"/>
                    </a:cubicBezTo>
                    <a:cubicBezTo>
                      <a:pt x="391" y="19"/>
                      <a:pt x="391" y="19"/>
                      <a:pt x="391" y="19"/>
                    </a:cubicBezTo>
                    <a:cubicBezTo>
                      <a:pt x="391" y="14"/>
                      <a:pt x="391" y="11"/>
                      <a:pt x="391" y="9"/>
                    </a:cubicBezTo>
                    <a:cubicBezTo>
                      <a:pt x="392" y="6"/>
                      <a:pt x="393" y="4"/>
                      <a:pt x="394" y="2"/>
                    </a:cubicBezTo>
                    <a:cubicBezTo>
                      <a:pt x="396" y="0"/>
                      <a:pt x="398" y="0"/>
                      <a:pt x="400" y="0"/>
                    </a:cubicBezTo>
                    <a:cubicBezTo>
                      <a:pt x="402" y="0"/>
                      <a:pt x="404" y="0"/>
                      <a:pt x="406" y="1"/>
                    </a:cubicBezTo>
                    <a:cubicBezTo>
                      <a:pt x="405" y="10"/>
                      <a:pt x="405" y="10"/>
                      <a:pt x="405" y="10"/>
                    </a:cubicBezTo>
                    <a:cubicBezTo>
                      <a:pt x="404" y="10"/>
                      <a:pt x="403" y="9"/>
                      <a:pt x="401" y="9"/>
                    </a:cubicBezTo>
                    <a:cubicBezTo>
                      <a:pt x="400" y="9"/>
                      <a:pt x="398" y="10"/>
                      <a:pt x="398" y="12"/>
                    </a:cubicBezTo>
                    <a:cubicBezTo>
                      <a:pt x="397" y="13"/>
                      <a:pt x="397" y="16"/>
                      <a:pt x="397" y="19"/>
                    </a:cubicBezTo>
                    <a:cubicBezTo>
                      <a:pt x="397" y="25"/>
                      <a:pt x="397" y="25"/>
                      <a:pt x="397" y="25"/>
                    </a:cubicBezTo>
                    <a:cubicBezTo>
                      <a:pt x="403" y="25"/>
                      <a:pt x="403" y="25"/>
                      <a:pt x="403" y="25"/>
                    </a:cubicBezTo>
                    <a:cubicBezTo>
                      <a:pt x="403" y="34"/>
                      <a:pt x="403" y="34"/>
                      <a:pt x="403" y="34"/>
                    </a:cubicBezTo>
                    <a:cubicBezTo>
                      <a:pt x="397" y="34"/>
                      <a:pt x="397" y="34"/>
                      <a:pt x="397" y="34"/>
                    </a:cubicBezTo>
                    <a:cubicBezTo>
                      <a:pt x="397" y="89"/>
                      <a:pt x="397" y="89"/>
                      <a:pt x="397" y="89"/>
                    </a:cubicBezTo>
                    <a:cubicBezTo>
                      <a:pt x="391" y="89"/>
                      <a:pt x="391" y="89"/>
                      <a:pt x="391" y="89"/>
                    </a:cubicBezTo>
                    <a:close/>
                    <a:moveTo>
                      <a:pt x="428" y="89"/>
                    </a:moveTo>
                    <a:cubicBezTo>
                      <a:pt x="428" y="1"/>
                      <a:pt x="428" y="1"/>
                      <a:pt x="428" y="1"/>
                    </a:cubicBezTo>
                    <a:cubicBezTo>
                      <a:pt x="463" y="1"/>
                      <a:pt x="463" y="1"/>
                      <a:pt x="463" y="1"/>
                    </a:cubicBezTo>
                    <a:cubicBezTo>
                      <a:pt x="463" y="11"/>
                      <a:pt x="463" y="11"/>
                      <a:pt x="463" y="11"/>
                    </a:cubicBezTo>
                    <a:cubicBezTo>
                      <a:pt x="434" y="11"/>
                      <a:pt x="434" y="11"/>
                      <a:pt x="434" y="11"/>
                    </a:cubicBezTo>
                    <a:cubicBezTo>
                      <a:pt x="434" y="38"/>
                      <a:pt x="434" y="38"/>
                      <a:pt x="434" y="38"/>
                    </a:cubicBezTo>
                    <a:cubicBezTo>
                      <a:pt x="461" y="38"/>
                      <a:pt x="461" y="38"/>
                      <a:pt x="461" y="38"/>
                    </a:cubicBezTo>
                    <a:cubicBezTo>
                      <a:pt x="461" y="49"/>
                      <a:pt x="461" y="49"/>
                      <a:pt x="461" y="49"/>
                    </a:cubicBezTo>
                    <a:cubicBezTo>
                      <a:pt x="434" y="49"/>
                      <a:pt x="434" y="49"/>
                      <a:pt x="434" y="49"/>
                    </a:cubicBezTo>
                    <a:cubicBezTo>
                      <a:pt x="434" y="79"/>
                      <a:pt x="434" y="79"/>
                      <a:pt x="434" y="79"/>
                    </a:cubicBezTo>
                    <a:cubicBezTo>
                      <a:pt x="464" y="79"/>
                      <a:pt x="464" y="79"/>
                      <a:pt x="464" y="79"/>
                    </a:cubicBezTo>
                    <a:cubicBezTo>
                      <a:pt x="464" y="89"/>
                      <a:pt x="464" y="89"/>
                      <a:pt x="464" y="89"/>
                    </a:cubicBezTo>
                    <a:cubicBezTo>
                      <a:pt x="428" y="89"/>
                      <a:pt x="428" y="89"/>
                      <a:pt x="428" y="89"/>
                    </a:cubicBezTo>
                    <a:close/>
                    <a:moveTo>
                      <a:pt x="475" y="89"/>
                    </a:moveTo>
                    <a:cubicBezTo>
                      <a:pt x="475" y="1"/>
                      <a:pt x="475" y="1"/>
                      <a:pt x="475" y="1"/>
                    </a:cubicBezTo>
                    <a:cubicBezTo>
                      <a:pt x="481" y="1"/>
                      <a:pt x="481" y="1"/>
                      <a:pt x="481" y="1"/>
                    </a:cubicBezTo>
                    <a:cubicBezTo>
                      <a:pt x="481" y="89"/>
                      <a:pt x="481" y="89"/>
                      <a:pt x="481" y="89"/>
                    </a:cubicBezTo>
                    <a:cubicBezTo>
                      <a:pt x="475" y="89"/>
                      <a:pt x="475" y="89"/>
                      <a:pt x="475" y="89"/>
                    </a:cubicBezTo>
                    <a:close/>
                    <a:moveTo>
                      <a:pt x="518" y="68"/>
                    </a:moveTo>
                    <a:cubicBezTo>
                      <a:pt x="524" y="70"/>
                      <a:pt x="524" y="70"/>
                      <a:pt x="524" y="70"/>
                    </a:cubicBezTo>
                    <a:cubicBezTo>
                      <a:pt x="523" y="76"/>
                      <a:pt x="522" y="81"/>
                      <a:pt x="519" y="85"/>
                    </a:cubicBezTo>
                    <a:cubicBezTo>
                      <a:pt x="516" y="89"/>
                      <a:pt x="513" y="90"/>
                      <a:pt x="509" y="90"/>
                    </a:cubicBezTo>
                    <a:cubicBezTo>
                      <a:pt x="504" y="90"/>
                      <a:pt x="500" y="87"/>
                      <a:pt x="497" y="82"/>
                    </a:cubicBezTo>
                    <a:cubicBezTo>
                      <a:pt x="494" y="76"/>
                      <a:pt x="492" y="68"/>
                      <a:pt x="492" y="58"/>
                    </a:cubicBezTo>
                    <a:cubicBezTo>
                      <a:pt x="492" y="47"/>
                      <a:pt x="494" y="39"/>
                      <a:pt x="497" y="33"/>
                    </a:cubicBezTo>
                    <a:cubicBezTo>
                      <a:pt x="500" y="27"/>
                      <a:pt x="504" y="24"/>
                      <a:pt x="509" y="24"/>
                    </a:cubicBezTo>
                    <a:cubicBezTo>
                      <a:pt x="513" y="24"/>
                      <a:pt x="517" y="27"/>
                      <a:pt x="520" y="33"/>
                    </a:cubicBezTo>
                    <a:cubicBezTo>
                      <a:pt x="523" y="38"/>
                      <a:pt x="524" y="46"/>
                      <a:pt x="524" y="57"/>
                    </a:cubicBezTo>
                    <a:cubicBezTo>
                      <a:pt x="524" y="58"/>
                      <a:pt x="524" y="59"/>
                      <a:pt x="524" y="60"/>
                    </a:cubicBezTo>
                    <a:cubicBezTo>
                      <a:pt x="498" y="60"/>
                      <a:pt x="498" y="60"/>
                      <a:pt x="498" y="60"/>
                    </a:cubicBezTo>
                    <a:cubicBezTo>
                      <a:pt x="499" y="67"/>
                      <a:pt x="500" y="72"/>
                      <a:pt x="502" y="76"/>
                    </a:cubicBezTo>
                    <a:cubicBezTo>
                      <a:pt x="504" y="80"/>
                      <a:pt x="506" y="81"/>
                      <a:pt x="509" y="81"/>
                    </a:cubicBezTo>
                    <a:cubicBezTo>
                      <a:pt x="511" y="81"/>
                      <a:pt x="513" y="80"/>
                      <a:pt x="514" y="78"/>
                    </a:cubicBezTo>
                    <a:cubicBezTo>
                      <a:pt x="516" y="76"/>
                      <a:pt x="517" y="73"/>
                      <a:pt x="518" y="68"/>
                    </a:cubicBezTo>
                    <a:close/>
                    <a:moveTo>
                      <a:pt x="499" y="51"/>
                    </a:moveTo>
                    <a:cubicBezTo>
                      <a:pt x="518" y="51"/>
                      <a:pt x="518" y="51"/>
                      <a:pt x="518" y="51"/>
                    </a:cubicBezTo>
                    <a:cubicBezTo>
                      <a:pt x="518" y="46"/>
                      <a:pt x="517" y="42"/>
                      <a:pt x="516" y="39"/>
                    </a:cubicBezTo>
                    <a:cubicBezTo>
                      <a:pt x="514" y="35"/>
                      <a:pt x="512" y="33"/>
                      <a:pt x="509" y="33"/>
                    </a:cubicBezTo>
                    <a:cubicBezTo>
                      <a:pt x="506" y="33"/>
                      <a:pt x="504" y="34"/>
                      <a:pt x="502" y="38"/>
                    </a:cubicBezTo>
                    <a:cubicBezTo>
                      <a:pt x="500" y="41"/>
                      <a:pt x="499" y="45"/>
                      <a:pt x="499" y="51"/>
                    </a:cubicBezTo>
                    <a:close/>
                    <a:moveTo>
                      <a:pt x="558" y="66"/>
                    </a:moveTo>
                    <a:cubicBezTo>
                      <a:pt x="564" y="67"/>
                      <a:pt x="564" y="67"/>
                      <a:pt x="564" y="67"/>
                    </a:cubicBezTo>
                    <a:cubicBezTo>
                      <a:pt x="564" y="74"/>
                      <a:pt x="562" y="80"/>
                      <a:pt x="559" y="84"/>
                    </a:cubicBezTo>
                    <a:cubicBezTo>
                      <a:pt x="557" y="88"/>
                      <a:pt x="553" y="90"/>
                      <a:pt x="550" y="90"/>
                    </a:cubicBezTo>
                    <a:cubicBezTo>
                      <a:pt x="545" y="90"/>
                      <a:pt x="541" y="87"/>
                      <a:pt x="538" y="82"/>
                    </a:cubicBezTo>
                    <a:cubicBezTo>
                      <a:pt x="535" y="76"/>
                      <a:pt x="534" y="68"/>
                      <a:pt x="534" y="57"/>
                    </a:cubicBezTo>
                    <a:cubicBezTo>
                      <a:pt x="534" y="50"/>
                      <a:pt x="534" y="44"/>
                      <a:pt x="536" y="39"/>
                    </a:cubicBezTo>
                    <a:cubicBezTo>
                      <a:pt x="537" y="34"/>
                      <a:pt x="539" y="30"/>
                      <a:pt x="541" y="28"/>
                    </a:cubicBezTo>
                    <a:cubicBezTo>
                      <a:pt x="544" y="25"/>
                      <a:pt x="547" y="24"/>
                      <a:pt x="550" y="24"/>
                    </a:cubicBezTo>
                    <a:cubicBezTo>
                      <a:pt x="553" y="24"/>
                      <a:pt x="557" y="26"/>
                      <a:pt x="559" y="29"/>
                    </a:cubicBezTo>
                    <a:cubicBezTo>
                      <a:pt x="561" y="33"/>
                      <a:pt x="563" y="38"/>
                      <a:pt x="564" y="44"/>
                    </a:cubicBezTo>
                    <a:cubicBezTo>
                      <a:pt x="558" y="46"/>
                      <a:pt x="558" y="46"/>
                      <a:pt x="558" y="46"/>
                    </a:cubicBezTo>
                    <a:cubicBezTo>
                      <a:pt x="557" y="41"/>
                      <a:pt x="556" y="38"/>
                      <a:pt x="555" y="36"/>
                    </a:cubicBezTo>
                    <a:cubicBezTo>
                      <a:pt x="554" y="34"/>
                      <a:pt x="552" y="33"/>
                      <a:pt x="550" y="33"/>
                    </a:cubicBezTo>
                    <a:cubicBezTo>
                      <a:pt x="547" y="33"/>
                      <a:pt x="544" y="35"/>
                      <a:pt x="543" y="39"/>
                    </a:cubicBezTo>
                    <a:cubicBezTo>
                      <a:pt x="541" y="42"/>
                      <a:pt x="540" y="49"/>
                      <a:pt x="540" y="57"/>
                    </a:cubicBezTo>
                    <a:cubicBezTo>
                      <a:pt x="540" y="66"/>
                      <a:pt x="541" y="72"/>
                      <a:pt x="542" y="76"/>
                    </a:cubicBezTo>
                    <a:cubicBezTo>
                      <a:pt x="544" y="80"/>
                      <a:pt x="547" y="81"/>
                      <a:pt x="550" y="81"/>
                    </a:cubicBezTo>
                    <a:cubicBezTo>
                      <a:pt x="552" y="81"/>
                      <a:pt x="554" y="80"/>
                      <a:pt x="555" y="78"/>
                    </a:cubicBezTo>
                    <a:cubicBezTo>
                      <a:pt x="557" y="75"/>
                      <a:pt x="558" y="71"/>
                      <a:pt x="558" y="66"/>
                    </a:cubicBezTo>
                    <a:close/>
                    <a:moveTo>
                      <a:pt x="586" y="79"/>
                    </a:moveTo>
                    <a:cubicBezTo>
                      <a:pt x="587" y="89"/>
                      <a:pt x="587" y="89"/>
                      <a:pt x="587" y="89"/>
                    </a:cubicBezTo>
                    <a:cubicBezTo>
                      <a:pt x="585" y="89"/>
                      <a:pt x="584" y="90"/>
                      <a:pt x="582" y="90"/>
                    </a:cubicBezTo>
                    <a:cubicBezTo>
                      <a:pt x="580" y="90"/>
                      <a:pt x="578" y="89"/>
                      <a:pt x="577" y="88"/>
                    </a:cubicBezTo>
                    <a:cubicBezTo>
                      <a:pt x="576" y="87"/>
                      <a:pt x="575" y="85"/>
                      <a:pt x="575" y="83"/>
                    </a:cubicBezTo>
                    <a:cubicBezTo>
                      <a:pt x="574" y="81"/>
                      <a:pt x="574" y="77"/>
                      <a:pt x="574" y="70"/>
                    </a:cubicBezTo>
                    <a:cubicBezTo>
                      <a:pt x="574" y="34"/>
                      <a:pt x="574" y="34"/>
                      <a:pt x="574" y="34"/>
                    </a:cubicBezTo>
                    <a:cubicBezTo>
                      <a:pt x="570" y="34"/>
                      <a:pt x="570" y="34"/>
                      <a:pt x="570" y="34"/>
                    </a:cubicBezTo>
                    <a:cubicBezTo>
                      <a:pt x="570" y="25"/>
                      <a:pt x="570" y="25"/>
                      <a:pt x="570" y="25"/>
                    </a:cubicBezTo>
                    <a:cubicBezTo>
                      <a:pt x="574" y="25"/>
                      <a:pt x="574" y="25"/>
                      <a:pt x="574" y="25"/>
                    </a:cubicBezTo>
                    <a:cubicBezTo>
                      <a:pt x="574" y="10"/>
                      <a:pt x="574" y="10"/>
                      <a:pt x="574" y="10"/>
                    </a:cubicBezTo>
                    <a:cubicBezTo>
                      <a:pt x="580" y="3"/>
                      <a:pt x="580" y="3"/>
                      <a:pt x="580" y="3"/>
                    </a:cubicBezTo>
                    <a:cubicBezTo>
                      <a:pt x="580" y="25"/>
                      <a:pt x="580" y="25"/>
                      <a:pt x="580" y="25"/>
                    </a:cubicBezTo>
                    <a:cubicBezTo>
                      <a:pt x="586" y="25"/>
                      <a:pt x="586" y="25"/>
                      <a:pt x="586" y="25"/>
                    </a:cubicBezTo>
                    <a:cubicBezTo>
                      <a:pt x="586" y="34"/>
                      <a:pt x="586" y="34"/>
                      <a:pt x="586" y="34"/>
                    </a:cubicBezTo>
                    <a:cubicBezTo>
                      <a:pt x="580" y="34"/>
                      <a:pt x="580" y="34"/>
                      <a:pt x="580" y="34"/>
                    </a:cubicBezTo>
                    <a:cubicBezTo>
                      <a:pt x="580" y="71"/>
                      <a:pt x="580" y="71"/>
                      <a:pt x="580" y="71"/>
                    </a:cubicBezTo>
                    <a:cubicBezTo>
                      <a:pt x="580" y="74"/>
                      <a:pt x="580" y="76"/>
                      <a:pt x="580" y="77"/>
                    </a:cubicBezTo>
                    <a:cubicBezTo>
                      <a:pt x="580" y="78"/>
                      <a:pt x="581" y="78"/>
                      <a:pt x="581" y="79"/>
                    </a:cubicBezTo>
                    <a:cubicBezTo>
                      <a:pt x="582" y="79"/>
                      <a:pt x="582" y="80"/>
                      <a:pt x="583" y="80"/>
                    </a:cubicBezTo>
                    <a:cubicBezTo>
                      <a:pt x="584" y="80"/>
                      <a:pt x="585" y="80"/>
                      <a:pt x="586" y="79"/>
                    </a:cubicBezTo>
                    <a:close/>
                    <a:moveTo>
                      <a:pt x="595" y="89"/>
                    </a:moveTo>
                    <a:cubicBezTo>
                      <a:pt x="595" y="25"/>
                      <a:pt x="595" y="25"/>
                      <a:pt x="595" y="25"/>
                    </a:cubicBezTo>
                    <a:cubicBezTo>
                      <a:pt x="601" y="25"/>
                      <a:pt x="601" y="25"/>
                      <a:pt x="601" y="25"/>
                    </a:cubicBezTo>
                    <a:cubicBezTo>
                      <a:pt x="601" y="35"/>
                      <a:pt x="601" y="35"/>
                      <a:pt x="601" y="35"/>
                    </a:cubicBezTo>
                    <a:cubicBezTo>
                      <a:pt x="602" y="30"/>
                      <a:pt x="603" y="27"/>
                      <a:pt x="605" y="26"/>
                    </a:cubicBezTo>
                    <a:cubicBezTo>
                      <a:pt x="606" y="25"/>
                      <a:pt x="607" y="24"/>
                      <a:pt x="608" y="24"/>
                    </a:cubicBezTo>
                    <a:cubicBezTo>
                      <a:pt x="610" y="24"/>
                      <a:pt x="612" y="25"/>
                      <a:pt x="614" y="27"/>
                    </a:cubicBezTo>
                    <a:cubicBezTo>
                      <a:pt x="612" y="37"/>
                      <a:pt x="612" y="37"/>
                      <a:pt x="612" y="37"/>
                    </a:cubicBezTo>
                    <a:cubicBezTo>
                      <a:pt x="611" y="36"/>
                      <a:pt x="609" y="35"/>
                      <a:pt x="608" y="35"/>
                    </a:cubicBezTo>
                    <a:cubicBezTo>
                      <a:pt x="607" y="35"/>
                      <a:pt x="606" y="36"/>
                      <a:pt x="605" y="37"/>
                    </a:cubicBezTo>
                    <a:cubicBezTo>
                      <a:pt x="603" y="39"/>
                      <a:pt x="603" y="41"/>
                      <a:pt x="602" y="43"/>
                    </a:cubicBezTo>
                    <a:cubicBezTo>
                      <a:pt x="602" y="47"/>
                      <a:pt x="601" y="51"/>
                      <a:pt x="601" y="56"/>
                    </a:cubicBezTo>
                    <a:cubicBezTo>
                      <a:pt x="601" y="89"/>
                      <a:pt x="601" y="89"/>
                      <a:pt x="601" y="89"/>
                    </a:cubicBezTo>
                    <a:cubicBezTo>
                      <a:pt x="595" y="89"/>
                      <a:pt x="595" y="89"/>
                      <a:pt x="595" y="89"/>
                    </a:cubicBezTo>
                    <a:close/>
                    <a:moveTo>
                      <a:pt x="619" y="57"/>
                    </a:moveTo>
                    <a:cubicBezTo>
                      <a:pt x="619" y="45"/>
                      <a:pt x="621" y="37"/>
                      <a:pt x="625" y="31"/>
                    </a:cubicBezTo>
                    <a:cubicBezTo>
                      <a:pt x="628" y="26"/>
                      <a:pt x="632" y="24"/>
                      <a:pt x="636" y="24"/>
                    </a:cubicBezTo>
                    <a:cubicBezTo>
                      <a:pt x="641" y="24"/>
                      <a:pt x="645" y="27"/>
                      <a:pt x="648" y="32"/>
                    </a:cubicBezTo>
                    <a:cubicBezTo>
                      <a:pt x="651" y="38"/>
                      <a:pt x="652" y="46"/>
                      <a:pt x="652" y="56"/>
                    </a:cubicBezTo>
                    <a:cubicBezTo>
                      <a:pt x="652" y="64"/>
                      <a:pt x="652" y="71"/>
                      <a:pt x="650" y="76"/>
                    </a:cubicBezTo>
                    <a:cubicBezTo>
                      <a:pt x="649" y="80"/>
                      <a:pt x="647" y="84"/>
                      <a:pt x="644" y="86"/>
                    </a:cubicBezTo>
                    <a:cubicBezTo>
                      <a:pt x="642" y="89"/>
                      <a:pt x="639" y="90"/>
                      <a:pt x="636" y="90"/>
                    </a:cubicBezTo>
                    <a:cubicBezTo>
                      <a:pt x="631" y="90"/>
                      <a:pt x="627" y="87"/>
                      <a:pt x="624" y="82"/>
                    </a:cubicBezTo>
                    <a:cubicBezTo>
                      <a:pt x="621" y="76"/>
                      <a:pt x="619" y="68"/>
                      <a:pt x="619" y="57"/>
                    </a:cubicBezTo>
                    <a:close/>
                    <a:moveTo>
                      <a:pt x="626" y="57"/>
                    </a:moveTo>
                    <a:cubicBezTo>
                      <a:pt x="626" y="65"/>
                      <a:pt x="627" y="71"/>
                      <a:pt x="628" y="75"/>
                    </a:cubicBezTo>
                    <a:cubicBezTo>
                      <a:pt x="630" y="79"/>
                      <a:pt x="633" y="81"/>
                      <a:pt x="636" y="81"/>
                    </a:cubicBezTo>
                    <a:cubicBezTo>
                      <a:pt x="639" y="81"/>
                      <a:pt x="641" y="79"/>
                      <a:pt x="643" y="75"/>
                    </a:cubicBezTo>
                    <a:cubicBezTo>
                      <a:pt x="645" y="71"/>
                      <a:pt x="646" y="65"/>
                      <a:pt x="646" y="57"/>
                    </a:cubicBezTo>
                    <a:cubicBezTo>
                      <a:pt x="646" y="49"/>
                      <a:pt x="645" y="43"/>
                      <a:pt x="643" y="39"/>
                    </a:cubicBezTo>
                    <a:cubicBezTo>
                      <a:pt x="641" y="35"/>
                      <a:pt x="639" y="33"/>
                      <a:pt x="636" y="33"/>
                    </a:cubicBezTo>
                    <a:cubicBezTo>
                      <a:pt x="633" y="33"/>
                      <a:pt x="630" y="35"/>
                      <a:pt x="628" y="39"/>
                    </a:cubicBezTo>
                    <a:cubicBezTo>
                      <a:pt x="627" y="43"/>
                      <a:pt x="626" y="49"/>
                      <a:pt x="626" y="57"/>
                    </a:cubicBezTo>
                    <a:close/>
                    <a:moveTo>
                      <a:pt x="663" y="89"/>
                    </a:moveTo>
                    <a:cubicBezTo>
                      <a:pt x="663" y="25"/>
                      <a:pt x="663" y="25"/>
                      <a:pt x="663" y="25"/>
                    </a:cubicBezTo>
                    <a:cubicBezTo>
                      <a:pt x="668" y="25"/>
                      <a:pt x="668" y="25"/>
                      <a:pt x="668" y="25"/>
                    </a:cubicBezTo>
                    <a:cubicBezTo>
                      <a:pt x="668" y="34"/>
                      <a:pt x="668" y="34"/>
                      <a:pt x="668" y="34"/>
                    </a:cubicBezTo>
                    <a:cubicBezTo>
                      <a:pt x="671" y="27"/>
                      <a:pt x="675" y="24"/>
                      <a:pt x="679" y="24"/>
                    </a:cubicBezTo>
                    <a:cubicBezTo>
                      <a:pt x="682" y="24"/>
                      <a:pt x="683" y="25"/>
                      <a:pt x="685" y="26"/>
                    </a:cubicBezTo>
                    <a:cubicBezTo>
                      <a:pt x="687" y="27"/>
                      <a:pt x="688" y="29"/>
                      <a:pt x="689" y="31"/>
                    </a:cubicBezTo>
                    <a:cubicBezTo>
                      <a:pt x="690" y="34"/>
                      <a:pt x="691" y="36"/>
                      <a:pt x="691" y="39"/>
                    </a:cubicBezTo>
                    <a:cubicBezTo>
                      <a:pt x="691" y="41"/>
                      <a:pt x="691" y="45"/>
                      <a:pt x="691" y="50"/>
                    </a:cubicBezTo>
                    <a:cubicBezTo>
                      <a:pt x="691" y="89"/>
                      <a:pt x="691" y="89"/>
                      <a:pt x="691" y="89"/>
                    </a:cubicBezTo>
                    <a:cubicBezTo>
                      <a:pt x="685" y="89"/>
                      <a:pt x="685" y="89"/>
                      <a:pt x="685" y="89"/>
                    </a:cubicBezTo>
                    <a:cubicBezTo>
                      <a:pt x="685" y="50"/>
                      <a:pt x="685" y="50"/>
                      <a:pt x="685" y="50"/>
                    </a:cubicBezTo>
                    <a:cubicBezTo>
                      <a:pt x="685" y="46"/>
                      <a:pt x="685" y="43"/>
                      <a:pt x="685" y="40"/>
                    </a:cubicBezTo>
                    <a:cubicBezTo>
                      <a:pt x="684" y="38"/>
                      <a:pt x="683" y="36"/>
                      <a:pt x="682" y="35"/>
                    </a:cubicBezTo>
                    <a:cubicBezTo>
                      <a:pt x="681" y="34"/>
                      <a:pt x="680" y="33"/>
                      <a:pt x="678" y="33"/>
                    </a:cubicBezTo>
                    <a:cubicBezTo>
                      <a:pt x="676" y="33"/>
                      <a:pt x="673" y="35"/>
                      <a:pt x="672" y="38"/>
                    </a:cubicBezTo>
                    <a:cubicBezTo>
                      <a:pt x="670" y="40"/>
                      <a:pt x="669" y="46"/>
                      <a:pt x="669" y="54"/>
                    </a:cubicBezTo>
                    <a:cubicBezTo>
                      <a:pt x="669" y="89"/>
                      <a:pt x="669" y="89"/>
                      <a:pt x="669" y="89"/>
                    </a:cubicBezTo>
                    <a:cubicBezTo>
                      <a:pt x="663" y="89"/>
                      <a:pt x="663" y="89"/>
                      <a:pt x="663" y="89"/>
                    </a:cubicBezTo>
                    <a:close/>
                    <a:moveTo>
                      <a:pt x="704" y="14"/>
                    </a:moveTo>
                    <a:cubicBezTo>
                      <a:pt x="704" y="1"/>
                      <a:pt x="704" y="1"/>
                      <a:pt x="704" y="1"/>
                    </a:cubicBezTo>
                    <a:cubicBezTo>
                      <a:pt x="710" y="1"/>
                      <a:pt x="710" y="1"/>
                      <a:pt x="710" y="1"/>
                    </a:cubicBezTo>
                    <a:cubicBezTo>
                      <a:pt x="710" y="14"/>
                      <a:pt x="710" y="14"/>
                      <a:pt x="710" y="14"/>
                    </a:cubicBezTo>
                    <a:cubicBezTo>
                      <a:pt x="704" y="14"/>
                      <a:pt x="704" y="14"/>
                      <a:pt x="704" y="14"/>
                    </a:cubicBezTo>
                    <a:close/>
                    <a:moveTo>
                      <a:pt x="704" y="89"/>
                    </a:moveTo>
                    <a:cubicBezTo>
                      <a:pt x="704" y="25"/>
                      <a:pt x="704" y="25"/>
                      <a:pt x="704" y="25"/>
                    </a:cubicBezTo>
                    <a:cubicBezTo>
                      <a:pt x="710" y="25"/>
                      <a:pt x="710" y="25"/>
                      <a:pt x="710" y="25"/>
                    </a:cubicBezTo>
                    <a:cubicBezTo>
                      <a:pt x="710" y="89"/>
                      <a:pt x="710" y="89"/>
                      <a:pt x="710" y="89"/>
                    </a:cubicBezTo>
                    <a:cubicBezTo>
                      <a:pt x="704" y="89"/>
                      <a:pt x="704" y="89"/>
                      <a:pt x="704" y="89"/>
                    </a:cubicBezTo>
                    <a:close/>
                    <a:moveTo>
                      <a:pt x="746" y="66"/>
                    </a:moveTo>
                    <a:cubicBezTo>
                      <a:pt x="752" y="67"/>
                      <a:pt x="752" y="67"/>
                      <a:pt x="752" y="67"/>
                    </a:cubicBezTo>
                    <a:cubicBezTo>
                      <a:pt x="751" y="74"/>
                      <a:pt x="749" y="80"/>
                      <a:pt x="747" y="84"/>
                    </a:cubicBezTo>
                    <a:cubicBezTo>
                      <a:pt x="744" y="88"/>
                      <a:pt x="741" y="90"/>
                      <a:pt x="737" y="90"/>
                    </a:cubicBezTo>
                    <a:cubicBezTo>
                      <a:pt x="732" y="90"/>
                      <a:pt x="728" y="87"/>
                      <a:pt x="726" y="82"/>
                    </a:cubicBezTo>
                    <a:cubicBezTo>
                      <a:pt x="723" y="76"/>
                      <a:pt x="721" y="68"/>
                      <a:pt x="721" y="57"/>
                    </a:cubicBezTo>
                    <a:cubicBezTo>
                      <a:pt x="721" y="50"/>
                      <a:pt x="722" y="44"/>
                      <a:pt x="723" y="39"/>
                    </a:cubicBezTo>
                    <a:cubicBezTo>
                      <a:pt x="724" y="34"/>
                      <a:pt x="726" y="30"/>
                      <a:pt x="729" y="28"/>
                    </a:cubicBezTo>
                    <a:cubicBezTo>
                      <a:pt x="731" y="25"/>
                      <a:pt x="734" y="24"/>
                      <a:pt x="737" y="24"/>
                    </a:cubicBezTo>
                    <a:cubicBezTo>
                      <a:pt x="741" y="24"/>
                      <a:pt x="744" y="26"/>
                      <a:pt x="746" y="29"/>
                    </a:cubicBezTo>
                    <a:cubicBezTo>
                      <a:pt x="749" y="33"/>
                      <a:pt x="750" y="38"/>
                      <a:pt x="751" y="44"/>
                    </a:cubicBezTo>
                    <a:cubicBezTo>
                      <a:pt x="745" y="46"/>
                      <a:pt x="745" y="46"/>
                      <a:pt x="745" y="46"/>
                    </a:cubicBezTo>
                    <a:cubicBezTo>
                      <a:pt x="745" y="41"/>
                      <a:pt x="744" y="38"/>
                      <a:pt x="742" y="36"/>
                    </a:cubicBezTo>
                    <a:cubicBezTo>
                      <a:pt x="741" y="34"/>
                      <a:pt x="739" y="33"/>
                      <a:pt x="737" y="33"/>
                    </a:cubicBezTo>
                    <a:cubicBezTo>
                      <a:pt x="734" y="33"/>
                      <a:pt x="732" y="35"/>
                      <a:pt x="730" y="39"/>
                    </a:cubicBezTo>
                    <a:cubicBezTo>
                      <a:pt x="728" y="42"/>
                      <a:pt x="727" y="49"/>
                      <a:pt x="727" y="57"/>
                    </a:cubicBezTo>
                    <a:cubicBezTo>
                      <a:pt x="727" y="66"/>
                      <a:pt x="728" y="72"/>
                      <a:pt x="730" y="76"/>
                    </a:cubicBezTo>
                    <a:cubicBezTo>
                      <a:pt x="732" y="80"/>
                      <a:pt x="734" y="81"/>
                      <a:pt x="737" y="81"/>
                    </a:cubicBezTo>
                    <a:cubicBezTo>
                      <a:pt x="739" y="81"/>
                      <a:pt x="741" y="80"/>
                      <a:pt x="743" y="78"/>
                    </a:cubicBezTo>
                    <a:cubicBezTo>
                      <a:pt x="744" y="75"/>
                      <a:pt x="745" y="71"/>
                      <a:pt x="746" y="66"/>
                    </a:cubicBezTo>
                    <a:close/>
                    <a:moveTo>
                      <a:pt x="774" y="61"/>
                    </a:moveTo>
                    <a:cubicBezTo>
                      <a:pt x="780" y="60"/>
                      <a:pt x="780" y="60"/>
                      <a:pt x="780" y="60"/>
                    </a:cubicBezTo>
                    <a:cubicBezTo>
                      <a:pt x="780" y="64"/>
                      <a:pt x="781" y="68"/>
                      <a:pt x="782" y="71"/>
                    </a:cubicBezTo>
                    <a:cubicBezTo>
                      <a:pt x="783" y="73"/>
                      <a:pt x="785" y="76"/>
                      <a:pt x="787" y="77"/>
                    </a:cubicBezTo>
                    <a:cubicBezTo>
                      <a:pt x="789" y="79"/>
                      <a:pt x="792" y="80"/>
                      <a:pt x="794" y="80"/>
                    </a:cubicBezTo>
                    <a:cubicBezTo>
                      <a:pt x="797" y="80"/>
                      <a:pt x="799" y="79"/>
                      <a:pt x="801" y="78"/>
                    </a:cubicBezTo>
                    <a:cubicBezTo>
                      <a:pt x="803" y="77"/>
                      <a:pt x="804" y="75"/>
                      <a:pt x="805" y="73"/>
                    </a:cubicBezTo>
                    <a:cubicBezTo>
                      <a:pt x="806" y="70"/>
                      <a:pt x="806" y="68"/>
                      <a:pt x="806" y="65"/>
                    </a:cubicBezTo>
                    <a:cubicBezTo>
                      <a:pt x="806" y="62"/>
                      <a:pt x="806" y="60"/>
                      <a:pt x="805" y="58"/>
                    </a:cubicBezTo>
                    <a:cubicBezTo>
                      <a:pt x="804" y="56"/>
                      <a:pt x="803" y="54"/>
                      <a:pt x="801" y="53"/>
                    </a:cubicBezTo>
                    <a:cubicBezTo>
                      <a:pt x="799" y="52"/>
                      <a:pt x="796" y="50"/>
                      <a:pt x="792" y="48"/>
                    </a:cubicBezTo>
                    <a:cubicBezTo>
                      <a:pt x="788" y="46"/>
                      <a:pt x="785" y="45"/>
                      <a:pt x="783" y="43"/>
                    </a:cubicBezTo>
                    <a:cubicBezTo>
                      <a:pt x="780" y="41"/>
                      <a:pt x="779" y="38"/>
                      <a:pt x="778" y="35"/>
                    </a:cubicBezTo>
                    <a:cubicBezTo>
                      <a:pt x="776" y="31"/>
                      <a:pt x="776" y="28"/>
                      <a:pt x="776" y="24"/>
                    </a:cubicBezTo>
                    <a:cubicBezTo>
                      <a:pt x="776" y="19"/>
                      <a:pt x="777" y="15"/>
                      <a:pt x="778" y="11"/>
                    </a:cubicBezTo>
                    <a:cubicBezTo>
                      <a:pt x="779" y="8"/>
                      <a:pt x="781" y="5"/>
                      <a:pt x="784" y="3"/>
                    </a:cubicBezTo>
                    <a:cubicBezTo>
                      <a:pt x="787" y="1"/>
                      <a:pt x="790" y="0"/>
                      <a:pt x="793" y="0"/>
                    </a:cubicBezTo>
                    <a:cubicBezTo>
                      <a:pt x="796" y="0"/>
                      <a:pt x="800" y="1"/>
                      <a:pt x="802" y="3"/>
                    </a:cubicBezTo>
                    <a:cubicBezTo>
                      <a:pt x="805" y="5"/>
                      <a:pt x="807" y="8"/>
                      <a:pt x="809" y="12"/>
                    </a:cubicBezTo>
                    <a:cubicBezTo>
                      <a:pt x="810" y="16"/>
                      <a:pt x="811" y="21"/>
                      <a:pt x="811" y="26"/>
                    </a:cubicBezTo>
                    <a:cubicBezTo>
                      <a:pt x="805" y="27"/>
                      <a:pt x="805" y="27"/>
                      <a:pt x="805" y="27"/>
                    </a:cubicBezTo>
                    <a:cubicBezTo>
                      <a:pt x="805" y="21"/>
                      <a:pt x="803" y="17"/>
                      <a:pt x="802" y="14"/>
                    </a:cubicBezTo>
                    <a:cubicBezTo>
                      <a:pt x="800" y="11"/>
                      <a:pt x="797" y="10"/>
                      <a:pt x="793" y="10"/>
                    </a:cubicBezTo>
                    <a:cubicBezTo>
                      <a:pt x="789" y="10"/>
                      <a:pt x="786" y="11"/>
                      <a:pt x="785" y="14"/>
                    </a:cubicBezTo>
                    <a:cubicBezTo>
                      <a:pt x="783" y="16"/>
                      <a:pt x="782" y="19"/>
                      <a:pt x="782" y="23"/>
                    </a:cubicBezTo>
                    <a:cubicBezTo>
                      <a:pt x="782" y="26"/>
                      <a:pt x="783" y="29"/>
                      <a:pt x="784" y="31"/>
                    </a:cubicBezTo>
                    <a:cubicBezTo>
                      <a:pt x="785" y="33"/>
                      <a:pt x="788" y="35"/>
                      <a:pt x="794" y="37"/>
                    </a:cubicBezTo>
                    <a:cubicBezTo>
                      <a:pt x="799" y="39"/>
                      <a:pt x="802" y="41"/>
                      <a:pt x="804" y="43"/>
                    </a:cubicBezTo>
                    <a:cubicBezTo>
                      <a:pt x="807" y="45"/>
                      <a:pt x="809" y="48"/>
                      <a:pt x="810" y="52"/>
                    </a:cubicBezTo>
                    <a:cubicBezTo>
                      <a:pt x="812" y="55"/>
                      <a:pt x="812" y="59"/>
                      <a:pt x="812" y="64"/>
                    </a:cubicBezTo>
                    <a:cubicBezTo>
                      <a:pt x="812" y="69"/>
                      <a:pt x="812" y="73"/>
                      <a:pt x="810" y="77"/>
                    </a:cubicBezTo>
                    <a:cubicBezTo>
                      <a:pt x="809" y="81"/>
                      <a:pt x="807" y="85"/>
                      <a:pt x="804" y="87"/>
                    </a:cubicBezTo>
                    <a:cubicBezTo>
                      <a:pt x="801" y="89"/>
                      <a:pt x="798" y="90"/>
                      <a:pt x="795" y="90"/>
                    </a:cubicBezTo>
                    <a:cubicBezTo>
                      <a:pt x="790" y="90"/>
                      <a:pt x="787" y="89"/>
                      <a:pt x="784" y="87"/>
                    </a:cubicBezTo>
                    <a:cubicBezTo>
                      <a:pt x="781" y="85"/>
                      <a:pt x="778" y="81"/>
                      <a:pt x="777" y="76"/>
                    </a:cubicBezTo>
                    <a:cubicBezTo>
                      <a:pt x="775" y="72"/>
                      <a:pt x="774" y="67"/>
                      <a:pt x="774" y="61"/>
                    </a:cubicBezTo>
                    <a:close/>
                    <a:moveTo>
                      <a:pt x="847" y="66"/>
                    </a:moveTo>
                    <a:cubicBezTo>
                      <a:pt x="853" y="67"/>
                      <a:pt x="853" y="67"/>
                      <a:pt x="853" y="67"/>
                    </a:cubicBezTo>
                    <a:cubicBezTo>
                      <a:pt x="852" y="74"/>
                      <a:pt x="851" y="80"/>
                      <a:pt x="848" y="84"/>
                    </a:cubicBezTo>
                    <a:cubicBezTo>
                      <a:pt x="845" y="88"/>
                      <a:pt x="842" y="90"/>
                      <a:pt x="838" y="90"/>
                    </a:cubicBezTo>
                    <a:cubicBezTo>
                      <a:pt x="834" y="90"/>
                      <a:pt x="830" y="87"/>
                      <a:pt x="827" y="82"/>
                    </a:cubicBezTo>
                    <a:cubicBezTo>
                      <a:pt x="824" y="76"/>
                      <a:pt x="822" y="68"/>
                      <a:pt x="822" y="57"/>
                    </a:cubicBezTo>
                    <a:cubicBezTo>
                      <a:pt x="822" y="50"/>
                      <a:pt x="823" y="44"/>
                      <a:pt x="824" y="39"/>
                    </a:cubicBezTo>
                    <a:cubicBezTo>
                      <a:pt x="826" y="34"/>
                      <a:pt x="827" y="30"/>
                      <a:pt x="830" y="28"/>
                    </a:cubicBezTo>
                    <a:cubicBezTo>
                      <a:pt x="833" y="25"/>
                      <a:pt x="835" y="24"/>
                      <a:pt x="838" y="24"/>
                    </a:cubicBezTo>
                    <a:cubicBezTo>
                      <a:pt x="842" y="24"/>
                      <a:pt x="845" y="26"/>
                      <a:pt x="848" y="29"/>
                    </a:cubicBezTo>
                    <a:cubicBezTo>
                      <a:pt x="850" y="33"/>
                      <a:pt x="852" y="38"/>
                      <a:pt x="852" y="44"/>
                    </a:cubicBezTo>
                    <a:cubicBezTo>
                      <a:pt x="847" y="46"/>
                      <a:pt x="847" y="46"/>
                      <a:pt x="847" y="46"/>
                    </a:cubicBezTo>
                    <a:cubicBezTo>
                      <a:pt x="846" y="41"/>
                      <a:pt x="845" y="38"/>
                      <a:pt x="844" y="36"/>
                    </a:cubicBezTo>
                    <a:cubicBezTo>
                      <a:pt x="842" y="34"/>
                      <a:pt x="841" y="33"/>
                      <a:pt x="839" y="33"/>
                    </a:cubicBezTo>
                    <a:cubicBezTo>
                      <a:pt x="836" y="33"/>
                      <a:pt x="833" y="35"/>
                      <a:pt x="831" y="39"/>
                    </a:cubicBezTo>
                    <a:cubicBezTo>
                      <a:pt x="829" y="42"/>
                      <a:pt x="828" y="49"/>
                      <a:pt x="828" y="57"/>
                    </a:cubicBezTo>
                    <a:cubicBezTo>
                      <a:pt x="828" y="66"/>
                      <a:pt x="829" y="72"/>
                      <a:pt x="831" y="76"/>
                    </a:cubicBezTo>
                    <a:cubicBezTo>
                      <a:pt x="833" y="80"/>
                      <a:pt x="835" y="81"/>
                      <a:pt x="838" y="81"/>
                    </a:cubicBezTo>
                    <a:cubicBezTo>
                      <a:pt x="841" y="81"/>
                      <a:pt x="843" y="80"/>
                      <a:pt x="844" y="78"/>
                    </a:cubicBezTo>
                    <a:cubicBezTo>
                      <a:pt x="846" y="75"/>
                      <a:pt x="847" y="71"/>
                      <a:pt x="847" y="66"/>
                    </a:cubicBezTo>
                    <a:close/>
                    <a:moveTo>
                      <a:pt x="862" y="14"/>
                    </a:moveTo>
                    <a:cubicBezTo>
                      <a:pt x="862" y="1"/>
                      <a:pt x="862" y="1"/>
                      <a:pt x="862" y="1"/>
                    </a:cubicBezTo>
                    <a:cubicBezTo>
                      <a:pt x="868" y="1"/>
                      <a:pt x="868" y="1"/>
                      <a:pt x="868" y="1"/>
                    </a:cubicBezTo>
                    <a:cubicBezTo>
                      <a:pt x="868" y="14"/>
                      <a:pt x="868" y="14"/>
                      <a:pt x="868" y="14"/>
                    </a:cubicBezTo>
                    <a:cubicBezTo>
                      <a:pt x="862" y="14"/>
                      <a:pt x="862" y="14"/>
                      <a:pt x="862" y="14"/>
                    </a:cubicBezTo>
                    <a:close/>
                    <a:moveTo>
                      <a:pt x="862" y="89"/>
                    </a:moveTo>
                    <a:cubicBezTo>
                      <a:pt x="862" y="25"/>
                      <a:pt x="862" y="25"/>
                      <a:pt x="862" y="25"/>
                    </a:cubicBezTo>
                    <a:cubicBezTo>
                      <a:pt x="868" y="25"/>
                      <a:pt x="868" y="25"/>
                      <a:pt x="868" y="25"/>
                    </a:cubicBezTo>
                    <a:cubicBezTo>
                      <a:pt x="868" y="89"/>
                      <a:pt x="868" y="89"/>
                      <a:pt x="868" y="89"/>
                    </a:cubicBezTo>
                    <a:cubicBezTo>
                      <a:pt x="862" y="89"/>
                      <a:pt x="862" y="89"/>
                      <a:pt x="862" y="89"/>
                    </a:cubicBezTo>
                    <a:close/>
                    <a:moveTo>
                      <a:pt x="904" y="68"/>
                    </a:moveTo>
                    <a:cubicBezTo>
                      <a:pt x="911" y="70"/>
                      <a:pt x="911" y="70"/>
                      <a:pt x="911" y="70"/>
                    </a:cubicBezTo>
                    <a:cubicBezTo>
                      <a:pt x="910" y="76"/>
                      <a:pt x="908" y="81"/>
                      <a:pt x="905" y="85"/>
                    </a:cubicBezTo>
                    <a:cubicBezTo>
                      <a:pt x="903" y="89"/>
                      <a:pt x="899" y="90"/>
                      <a:pt x="895" y="90"/>
                    </a:cubicBezTo>
                    <a:cubicBezTo>
                      <a:pt x="890" y="90"/>
                      <a:pt x="886" y="87"/>
                      <a:pt x="883" y="82"/>
                    </a:cubicBezTo>
                    <a:cubicBezTo>
                      <a:pt x="880" y="76"/>
                      <a:pt x="878" y="68"/>
                      <a:pt x="878" y="58"/>
                    </a:cubicBezTo>
                    <a:cubicBezTo>
                      <a:pt x="878" y="47"/>
                      <a:pt x="880" y="39"/>
                      <a:pt x="883" y="33"/>
                    </a:cubicBezTo>
                    <a:cubicBezTo>
                      <a:pt x="886" y="27"/>
                      <a:pt x="890" y="24"/>
                      <a:pt x="895" y="24"/>
                    </a:cubicBezTo>
                    <a:cubicBezTo>
                      <a:pt x="899" y="24"/>
                      <a:pt x="903" y="27"/>
                      <a:pt x="906" y="33"/>
                    </a:cubicBezTo>
                    <a:cubicBezTo>
                      <a:pt x="909" y="38"/>
                      <a:pt x="911" y="46"/>
                      <a:pt x="911" y="57"/>
                    </a:cubicBezTo>
                    <a:cubicBezTo>
                      <a:pt x="911" y="58"/>
                      <a:pt x="911" y="59"/>
                      <a:pt x="911" y="60"/>
                    </a:cubicBezTo>
                    <a:cubicBezTo>
                      <a:pt x="885" y="60"/>
                      <a:pt x="885" y="60"/>
                      <a:pt x="885" y="60"/>
                    </a:cubicBezTo>
                    <a:cubicBezTo>
                      <a:pt x="885" y="67"/>
                      <a:pt x="886" y="72"/>
                      <a:pt x="888" y="76"/>
                    </a:cubicBezTo>
                    <a:cubicBezTo>
                      <a:pt x="890" y="80"/>
                      <a:pt x="892" y="81"/>
                      <a:pt x="895" y="81"/>
                    </a:cubicBezTo>
                    <a:cubicBezTo>
                      <a:pt x="897" y="81"/>
                      <a:pt x="899" y="80"/>
                      <a:pt x="901" y="78"/>
                    </a:cubicBezTo>
                    <a:cubicBezTo>
                      <a:pt x="902" y="76"/>
                      <a:pt x="903" y="73"/>
                      <a:pt x="904" y="68"/>
                    </a:cubicBezTo>
                    <a:close/>
                    <a:moveTo>
                      <a:pt x="885" y="51"/>
                    </a:moveTo>
                    <a:cubicBezTo>
                      <a:pt x="904" y="51"/>
                      <a:pt x="904" y="51"/>
                      <a:pt x="904" y="51"/>
                    </a:cubicBezTo>
                    <a:cubicBezTo>
                      <a:pt x="904" y="46"/>
                      <a:pt x="903" y="42"/>
                      <a:pt x="902" y="39"/>
                    </a:cubicBezTo>
                    <a:cubicBezTo>
                      <a:pt x="900" y="35"/>
                      <a:pt x="898" y="33"/>
                      <a:pt x="895" y="33"/>
                    </a:cubicBezTo>
                    <a:cubicBezTo>
                      <a:pt x="892" y="33"/>
                      <a:pt x="890" y="34"/>
                      <a:pt x="888" y="38"/>
                    </a:cubicBezTo>
                    <a:cubicBezTo>
                      <a:pt x="886" y="41"/>
                      <a:pt x="885" y="45"/>
                      <a:pt x="885" y="51"/>
                    </a:cubicBezTo>
                    <a:close/>
                    <a:moveTo>
                      <a:pt x="922" y="89"/>
                    </a:moveTo>
                    <a:cubicBezTo>
                      <a:pt x="922" y="25"/>
                      <a:pt x="922" y="25"/>
                      <a:pt x="922" y="25"/>
                    </a:cubicBezTo>
                    <a:cubicBezTo>
                      <a:pt x="927" y="25"/>
                      <a:pt x="927" y="25"/>
                      <a:pt x="927" y="25"/>
                    </a:cubicBezTo>
                    <a:cubicBezTo>
                      <a:pt x="927" y="34"/>
                      <a:pt x="927" y="34"/>
                      <a:pt x="927" y="34"/>
                    </a:cubicBezTo>
                    <a:cubicBezTo>
                      <a:pt x="930" y="27"/>
                      <a:pt x="933" y="24"/>
                      <a:pt x="938" y="24"/>
                    </a:cubicBezTo>
                    <a:cubicBezTo>
                      <a:pt x="940" y="24"/>
                      <a:pt x="942" y="25"/>
                      <a:pt x="944" y="26"/>
                    </a:cubicBezTo>
                    <a:cubicBezTo>
                      <a:pt x="946" y="27"/>
                      <a:pt x="947" y="29"/>
                      <a:pt x="948" y="31"/>
                    </a:cubicBezTo>
                    <a:cubicBezTo>
                      <a:pt x="949" y="34"/>
                      <a:pt x="949" y="36"/>
                      <a:pt x="950" y="39"/>
                    </a:cubicBezTo>
                    <a:cubicBezTo>
                      <a:pt x="950" y="41"/>
                      <a:pt x="950" y="45"/>
                      <a:pt x="950" y="50"/>
                    </a:cubicBezTo>
                    <a:cubicBezTo>
                      <a:pt x="950" y="89"/>
                      <a:pt x="950" y="89"/>
                      <a:pt x="950" y="89"/>
                    </a:cubicBezTo>
                    <a:cubicBezTo>
                      <a:pt x="944" y="89"/>
                      <a:pt x="944" y="89"/>
                      <a:pt x="944" y="89"/>
                    </a:cubicBezTo>
                    <a:cubicBezTo>
                      <a:pt x="944" y="50"/>
                      <a:pt x="944" y="50"/>
                      <a:pt x="944" y="50"/>
                    </a:cubicBezTo>
                    <a:cubicBezTo>
                      <a:pt x="944" y="46"/>
                      <a:pt x="944" y="43"/>
                      <a:pt x="944" y="40"/>
                    </a:cubicBezTo>
                    <a:cubicBezTo>
                      <a:pt x="943" y="38"/>
                      <a:pt x="942" y="36"/>
                      <a:pt x="941" y="35"/>
                    </a:cubicBezTo>
                    <a:cubicBezTo>
                      <a:pt x="940" y="34"/>
                      <a:pt x="939" y="33"/>
                      <a:pt x="937" y="33"/>
                    </a:cubicBezTo>
                    <a:cubicBezTo>
                      <a:pt x="934" y="33"/>
                      <a:pt x="932" y="35"/>
                      <a:pt x="930" y="38"/>
                    </a:cubicBezTo>
                    <a:cubicBezTo>
                      <a:pt x="929" y="40"/>
                      <a:pt x="928" y="46"/>
                      <a:pt x="928" y="54"/>
                    </a:cubicBezTo>
                    <a:cubicBezTo>
                      <a:pt x="928" y="89"/>
                      <a:pt x="928" y="89"/>
                      <a:pt x="928" y="89"/>
                    </a:cubicBezTo>
                    <a:cubicBezTo>
                      <a:pt x="922" y="89"/>
                      <a:pt x="922" y="89"/>
                      <a:pt x="922" y="89"/>
                    </a:cubicBezTo>
                    <a:close/>
                    <a:moveTo>
                      <a:pt x="986" y="66"/>
                    </a:moveTo>
                    <a:cubicBezTo>
                      <a:pt x="992" y="67"/>
                      <a:pt x="992" y="67"/>
                      <a:pt x="992" y="67"/>
                    </a:cubicBezTo>
                    <a:cubicBezTo>
                      <a:pt x="991" y="74"/>
                      <a:pt x="989" y="80"/>
                      <a:pt x="987" y="84"/>
                    </a:cubicBezTo>
                    <a:cubicBezTo>
                      <a:pt x="984" y="88"/>
                      <a:pt x="981" y="90"/>
                      <a:pt x="977" y="90"/>
                    </a:cubicBezTo>
                    <a:cubicBezTo>
                      <a:pt x="972" y="90"/>
                      <a:pt x="968" y="87"/>
                      <a:pt x="966" y="82"/>
                    </a:cubicBezTo>
                    <a:cubicBezTo>
                      <a:pt x="963" y="76"/>
                      <a:pt x="961" y="68"/>
                      <a:pt x="961" y="57"/>
                    </a:cubicBezTo>
                    <a:cubicBezTo>
                      <a:pt x="961" y="50"/>
                      <a:pt x="962" y="44"/>
                      <a:pt x="963" y="39"/>
                    </a:cubicBezTo>
                    <a:cubicBezTo>
                      <a:pt x="964" y="34"/>
                      <a:pt x="966" y="30"/>
                      <a:pt x="969" y="28"/>
                    </a:cubicBezTo>
                    <a:cubicBezTo>
                      <a:pt x="971" y="25"/>
                      <a:pt x="974" y="24"/>
                      <a:pt x="977" y="24"/>
                    </a:cubicBezTo>
                    <a:cubicBezTo>
                      <a:pt x="981" y="24"/>
                      <a:pt x="984" y="26"/>
                      <a:pt x="986" y="29"/>
                    </a:cubicBezTo>
                    <a:cubicBezTo>
                      <a:pt x="989" y="33"/>
                      <a:pt x="990" y="38"/>
                      <a:pt x="991" y="44"/>
                    </a:cubicBezTo>
                    <a:cubicBezTo>
                      <a:pt x="985" y="46"/>
                      <a:pt x="985" y="46"/>
                      <a:pt x="985" y="46"/>
                    </a:cubicBezTo>
                    <a:cubicBezTo>
                      <a:pt x="985" y="41"/>
                      <a:pt x="984" y="38"/>
                      <a:pt x="982" y="36"/>
                    </a:cubicBezTo>
                    <a:cubicBezTo>
                      <a:pt x="981" y="34"/>
                      <a:pt x="979" y="33"/>
                      <a:pt x="977" y="33"/>
                    </a:cubicBezTo>
                    <a:cubicBezTo>
                      <a:pt x="974" y="33"/>
                      <a:pt x="972" y="35"/>
                      <a:pt x="970" y="39"/>
                    </a:cubicBezTo>
                    <a:cubicBezTo>
                      <a:pt x="968" y="42"/>
                      <a:pt x="967" y="49"/>
                      <a:pt x="967" y="57"/>
                    </a:cubicBezTo>
                    <a:cubicBezTo>
                      <a:pt x="967" y="66"/>
                      <a:pt x="968" y="72"/>
                      <a:pt x="970" y="76"/>
                    </a:cubicBezTo>
                    <a:cubicBezTo>
                      <a:pt x="972" y="80"/>
                      <a:pt x="974" y="81"/>
                      <a:pt x="977" y="81"/>
                    </a:cubicBezTo>
                    <a:cubicBezTo>
                      <a:pt x="979" y="81"/>
                      <a:pt x="981" y="80"/>
                      <a:pt x="983" y="78"/>
                    </a:cubicBezTo>
                    <a:cubicBezTo>
                      <a:pt x="984" y="75"/>
                      <a:pt x="985" y="71"/>
                      <a:pt x="986" y="66"/>
                    </a:cubicBezTo>
                    <a:close/>
                    <a:moveTo>
                      <a:pt x="1024" y="68"/>
                    </a:moveTo>
                    <a:cubicBezTo>
                      <a:pt x="1031" y="70"/>
                      <a:pt x="1031" y="70"/>
                      <a:pt x="1031" y="70"/>
                    </a:cubicBezTo>
                    <a:cubicBezTo>
                      <a:pt x="1030" y="76"/>
                      <a:pt x="1028" y="81"/>
                      <a:pt x="1025" y="85"/>
                    </a:cubicBezTo>
                    <a:cubicBezTo>
                      <a:pt x="1023" y="89"/>
                      <a:pt x="1019" y="90"/>
                      <a:pt x="1015" y="90"/>
                    </a:cubicBezTo>
                    <a:cubicBezTo>
                      <a:pt x="1010" y="90"/>
                      <a:pt x="1006" y="87"/>
                      <a:pt x="1003" y="82"/>
                    </a:cubicBezTo>
                    <a:cubicBezTo>
                      <a:pt x="1000" y="76"/>
                      <a:pt x="998" y="68"/>
                      <a:pt x="998" y="58"/>
                    </a:cubicBezTo>
                    <a:cubicBezTo>
                      <a:pt x="998" y="47"/>
                      <a:pt x="1000" y="39"/>
                      <a:pt x="1003" y="33"/>
                    </a:cubicBezTo>
                    <a:cubicBezTo>
                      <a:pt x="1006" y="27"/>
                      <a:pt x="1010" y="24"/>
                      <a:pt x="1015" y="24"/>
                    </a:cubicBezTo>
                    <a:cubicBezTo>
                      <a:pt x="1020" y="24"/>
                      <a:pt x="1023" y="27"/>
                      <a:pt x="1026" y="33"/>
                    </a:cubicBezTo>
                    <a:cubicBezTo>
                      <a:pt x="1029" y="38"/>
                      <a:pt x="1031" y="46"/>
                      <a:pt x="1031" y="57"/>
                    </a:cubicBezTo>
                    <a:cubicBezTo>
                      <a:pt x="1031" y="58"/>
                      <a:pt x="1031" y="59"/>
                      <a:pt x="1031" y="60"/>
                    </a:cubicBezTo>
                    <a:cubicBezTo>
                      <a:pt x="1005" y="60"/>
                      <a:pt x="1005" y="60"/>
                      <a:pt x="1005" y="60"/>
                    </a:cubicBezTo>
                    <a:cubicBezTo>
                      <a:pt x="1005" y="67"/>
                      <a:pt x="1006" y="72"/>
                      <a:pt x="1008" y="76"/>
                    </a:cubicBezTo>
                    <a:cubicBezTo>
                      <a:pt x="1010" y="80"/>
                      <a:pt x="1012" y="81"/>
                      <a:pt x="1015" y="81"/>
                    </a:cubicBezTo>
                    <a:cubicBezTo>
                      <a:pt x="1017" y="81"/>
                      <a:pt x="1019" y="80"/>
                      <a:pt x="1021" y="78"/>
                    </a:cubicBezTo>
                    <a:cubicBezTo>
                      <a:pt x="1022" y="76"/>
                      <a:pt x="1024" y="73"/>
                      <a:pt x="1024" y="68"/>
                    </a:cubicBezTo>
                    <a:close/>
                    <a:moveTo>
                      <a:pt x="1005" y="51"/>
                    </a:moveTo>
                    <a:cubicBezTo>
                      <a:pt x="1024" y="51"/>
                      <a:pt x="1024" y="51"/>
                      <a:pt x="1024" y="51"/>
                    </a:cubicBezTo>
                    <a:cubicBezTo>
                      <a:pt x="1024" y="46"/>
                      <a:pt x="1023" y="42"/>
                      <a:pt x="1022" y="39"/>
                    </a:cubicBezTo>
                    <a:cubicBezTo>
                      <a:pt x="1020" y="35"/>
                      <a:pt x="1018" y="33"/>
                      <a:pt x="1015" y="33"/>
                    </a:cubicBezTo>
                    <a:cubicBezTo>
                      <a:pt x="1012" y="33"/>
                      <a:pt x="1010" y="34"/>
                      <a:pt x="1008" y="38"/>
                    </a:cubicBezTo>
                    <a:cubicBezTo>
                      <a:pt x="1006" y="41"/>
                      <a:pt x="1005" y="45"/>
                      <a:pt x="1005" y="51"/>
                    </a:cubicBezTo>
                    <a:close/>
                    <a:moveTo>
                      <a:pt x="1080" y="81"/>
                    </a:moveTo>
                    <a:cubicBezTo>
                      <a:pt x="1077" y="84"/>
                      <a:pt x="1075" y="87"/>
                      <a:pt x="1073" y="88"/>
                    </a:cubicBezTo>
                    <a:cubicBezTo>
                      <a:pt x="1071" y="90"/>
                      <a:pt x="1069" y="90"/>
                      <a:pt x="1067" y="90"/>
                    </a:cubicBezTo>
                    <a:cubicBezTo>
                      <a:pt x="1063" y="90"/>
                      <a:pt x="1060" y="89"/>
                      <a:pt x="1058" y="85"/>
                    </a:cubicBezTo>
                    <a:cubicBezTo>
                      <a:pt x="1056" y="82"/>
                      <a:pt x="1055" y="77"/>
                      <a:pt x="1055" y="72"/>
                    </a:cubicBezTo>
                    <a:cubicBezTo>
                      <a:pt x="1055" y="69"/>
                      <a:pt x="1055" y="66"/>
                      <a:pt x="1056" y="64"/>
                    </a:cubicBezTo>
                    <a:cubicBezTo>
                      <a:pt x="1057" y="61"/>
                      <a:pt x="1058" y="59"/>
                      <a:pt x="1059" y="57"/>
                    </a:cubicBezTo>
                    <a:cubicBezTo>
                      <a:pt x="1060" y="56"/>
                      <a:pt x="1062" y="55"/>
                      <a:pt x="1063" y="54"/>
                    </a:cubicBezTo>
                    <a:cubicBezTo>
                      <a:pt x="1064" y="53"/>
                      <a:pt x="1066" y="53"/>
                      <a:pt x="1068" y="52"/>
                    </a:cubicBezTo>
                    <a:cubicBezTo>
                      <a:pt x="1073" y="51"/>
                      <a:pt x="1077" y="50"/>
                      <a:pt x="1079" y="49"/>
                    </a:cubicBezTo>
                    <a:cubicBezTo>
                      <a:pt x="1079" y="47"/>
                      <a:pt x="1079" y="46"/>
                      <a:pt x="1079" y="46"/>
                    </a:cubicBezTo>
                    <a:cubicBezTo>
                      <a:pt x="1079" y="41"/>
                      <a:pt x="1079" y="38"/>
                      <a:pt x="1077" y="36"/>
                    </a:cubicBezTo>
                    <a:cubicBezTo>
                      <a:pt x="1076" y="34"/>
                      <a:pt x="1074" y="33"/>
                      <a:pt x="1071" y="33"/>
                    </a:cubicBezTo>
                    <a:cubicBezTo>
                      <a:pt x="1068" y="33"/>
                      <a:pt x="1066" y="34"/>
                      <a:pt x="1064" y="35"/>
                    </a:cubicBezTo>
                    <a:cubicBezTo>
                      <a:pt x="1063" y="37"/>
                      <a:pt x="1062" y="40"/>
                      <a:pt x="1062" y="45"/>
                    </a:cubicBezTo>
                    <a:cubicBezTo>
                      <a:pt x="1056" y="43"/>
                      <a:pt x="1056" y="43"/>
                      <a:pt x="1056" y="43"/>
                    </a:cubicBezTo>
                    <a:cubicBezTo>
                      <a:pt x="1056" y="39"/>
                      <a:pt x="1057" y="35"/>
                      <a:pt x="1058" y="33"/>
                    </a:cubicBezTo>
                    <a:cubicBezTo>
                      <a:pt x="1060" y="30"/>
                      <a:pt x="1061" y="28"/>
                      <a:pt x="1064" y="26"/>
                    </a:cubicBezTo>
                    <a:cubicBezTo>
                      <a:pt x="1066" y="25"/>
                      <a:pt x="1069" y="24"/>
                      <a:pt x="1072" y="24"/>
                    </a:cubicBezTo>
                    <a:cubicBezTo>
                      <a:pt x="1075" y="24"/>
                      <a:pt x="1077" y="25"/>
                      <a:pt x="1079" y="26"/>
                    </a:cubicBezTo>
                    <a:cubicBezTo>
                      <a:pt x="1081" y="27"/>
                      <a:pt x="1082" y="29"/>
                      <a:pt x="1083" y="31"/>
                    </a:cubicBezTo>
                    <a:cubicBezTo>
                      <a:pt x="1084" y="33"/>
                      <a:pt x="1084" y="35"/>
                      <a:pt x="1085" y="38"/>
                    </a:cubicBezTo>
                    <a:cubicBezTo>
                      <a:pt x="1085" y="40"/>
                      <a:pt x="1085" y="43"/>
                      <a:pt x="1085" y="48"/>
                    </a:cubicBezTo>
                    <a:cubicBezTo>
                      <a:pt x="1085" y="62"/>
                      <a:pt x="1085" y="62"/>
                      <a:pt x="1085" y="62"/>
                    </a:cubicBezTo>
                    <a:cubicBezTo>
                      <a:pt x="1085" y="72"/>
                      <a:pt x="1085" y="79"/>
                      <a:pt x="1085" y="81"/>
                    </a:cubicBezTo>
                    <a:cubicBezTo>
                      <a:pt x="1086" y="84"/>
                      <a:pt x="1086" y="86"/>
                      <a:pt x="1087" y="89"/>
                    </a:cubicBezTo>
                    <a:cubicBezTo>
                      <a:pt x="1081" y="89"/>
                      <a:pt x="1081" y="89"/>
                      <a:pt x="1081" y="89"/>
                    </a:cubicBezTo>
                    <a:cubicBezTo>
                      <a:pt x="1080" y="87"/>
                      <a:pt x="1080" y="84"/>
                      <a:pt x="1080" y="81"/>
                    </a:cubicBezTo>
                    <a:close/>
                    <a:moveTo>
                      <a:pt x="1079" y="57"/>
                    </a:moveTo>
                    <a:cubicBezTo>
                      <a:pt x="1077" y="59"/>
                      <a:pt x="1074" y="60"/>
                      <a:pt x="1069" y="61"/>
                    </a:cubicBezTo>
                    <a:cubicBezTo>
                      <a:pt x="1067" y="62"/>
                      <a:pt x="1065" y="62"/>
                      <a:pt x="1064" y="63"/>
                    </a:cubicBezTo>
                    <a:cubicBezTo>
                      <a:pt x="1063" y="64"/>
                      <a:pt x="1062" y="65"/>
                      <a:pt x="1062" y="67"/>
                    </a:cubicBezTo>
                    <a:cubicBezTo>
                      <a:pt x="1061" y="68"/>
                      <a:pt x="1061" y="70"/>
                      <a:pt x="1061" y="72"/>
                    </a:cubicBezTo>
                    <a:cubicBezTo>
                      <a:pt x="1061" y="75"/>
                      <a:pt x="1062" y="77"/>
                      <a:pt x="1063" y="79"/>
                    </a:cubicBezTo>
                    <a:cubicBezTo>
                      <a:pt x="1064" y="81"/>
                      <a:pt x="1066" y="82"/>
                      <a:pt x="1068" y="82"/>
                    </a:cubicBezTo>
                    <a:cubicBezTo>
                      <a:pt x="1070" y="82"/>
                      <a:pt x="1072" y="81"/>
                      <a:pt x="1074" y="79"/>
                    </a:cubicBezTo>
                    <a:cubicBezTo>
                      <a:pt x="1076" y="77"/>
                      <a:pt x="1077" y="75"/>
                      <a:pt x="1078" y="72"/>
                    </a:cubicBezTo>
                    <a:cubicBezTo>
                      <a:pt x="1079" y="69"/>
                      <a:pt x="1079" y="66"/>
                      <a:pt x="1079" y="61"/>
                    </a:cubicBezTo>
                    <a:cubicBezTo>
                      <a:pt x="1079" y="57"/>
                      <a:pt x="1079" y="57"/>
                      <a:pt x="1079" y="57"/>
                    </a:cubicBezTo>
                    <a:close/>
                    <a:moveTo>
                      <a:pt x="1098" y="89"/>
                    </a:moveTo>
                    <a:cubicBezTo>
                      <a:pt x="1098" y="25"/>
                      <a:pt x="1098" y="25"/>
                      <a:pt x="1098" y="25"/>
                    </a:cubicBezTo>
                    <a:cubicBezTo>
                      <a:pt x="1103" y="25"/>
                      <a:pt x="1103" y="25"/>
                      <a:pt x="1103" y="25"/>
                    </a:cubicBezTo>
                    <a:cubicBezTo>
                      <a:pt x="1103" y="34"/>
                      <a:pt x="1103" y="34"/>
                      <a:pt x="1103" y="34"/>
                    </a:cubicBezTo>
                    <a:cubicBezTo>
                      <a:pt x="1106" y="27"/>
                      <a:pt x="1110" y="24"/>
                      <a:pt x="1114" y="24"/>
                    </a:cubicBezTo>
                    <a:cubicBezTo>
                      <a:pt x="1117" y="24"/>
                      <a:pt x="1119" y="25"/>
                      <a:pt x="1120" y="26"/>
                    </a:cubicBezTo>
                    <a:cubicBezTo>
                      <a:pt x="1122" y="27"/>
                      <a:pt x="1123" y="29"/>
                      <a:pt x="1124" y="31"/>
                    </a:cubicBezTo>
                    <a:cubicBezTo>
                      <a:pt x="1125" y="34"/>
                      <a:pt x="1126" y="36"/>
                      <a:pt x="1126" y="39"/>
                    </a:cubicBezTo>
                    <a:cubicBezTo>
                      <a:pt x="1126" y="41"/>
                      <a:pt x="1126" y="45"/>
                      <a:pt x="1126" y="50"/>
                    </a:cubicBezTo>
                    <a:cubicBezTo>
                      <a:pt x="1126" y="89"/>
                      <a:pt x="1126" y="89"/>
                      <a:pt x="1126" y="89"/>
                    </a:cubicBezTo>
                    <a:cubicBezTo>
                      <a:pt x="1121" y="89"/>
                      <a:pt x="1121" y="89"/>
                      <a:pt x="1121" y="89"/>
                    </a:cubicBezTo>
                    <a:cubicBezTo>
                      <a:pt x="1121" y="50"/>
                      <a:pt x="1121" y="50"/>
                      <a:pt x="1121" y="50"/>
                    </a:cubicBezTo>
                    <a:cubicBezTo>
                      <a:pt x="1121" y="46"/>
                      <a:pt x="1120" y="43"/>
                      <a:pt x="1120" y="40"/>
                    </a:cubicBezTo>
                    <a:cubicBezTo>
                      <a:pt x="1119" y="38"/>
                      <a:pt x="1119" y="36"/>
                      <a:pt x="1117" y="35"/>
                    </a:cubicBezTo>
                    <a:cubicBezTo>
                      <a:pt x="1116" y="34"/>
                      <a:pt x="1115" y="33"/>
                      <a:pt x="1113" y="33"/>
                    </a:cubicBezTo>
                    <a:cubicBezTo>
                      <a:pt x="1111" y="33"/>
                      <a:pt x="1109" y="35"/>
                      <a:pt x="1107" y="38"/>
                    </a:cubicBezTo>
                    <a:cubicBezTo>
                      <a:pt x="1105" y="40"/>
                      <a:pt x="1104" y="46"/>
                      <a:pt x="1104" y="54"/>
                    </a:cubicBezTo>
                    <a:cubicBezTo>
                      <a:pt x="1104" y="89"/>
                      <a:pt x="1104" y="89"/>
                      <a:pt x="1104" y="89"/>
                    </a:cubicBezTo>
                    <a:cubicBezTo>
                      <a:pt x="1098" y="89"/>
                      <a:pt x="1098" y="89"/>
                      <a:pt x="1098" y="89"/>
                    </a:cubicBezTo>
                    <a:close/>
                    <a:moveTo>
                      <a:pt x="1162" y="89"/>
                    </a:moveTo>
                    <a:cubicBezTo>
                      <a:pt x="1162" y="81"/>
                      <a:pt x="1162" y="81"/>
                      <a:pt x="1162" y="81"/>
                    </a:cubicBezTo>
                    <a:cubicBezTo>
                      <a:pt x="1160" y="87"/>
                      <a:pt x="1157" y="90"/>
                      <a:pt x="1152" y="90"/>
                    </a:cubicBezTo>
                    <a:cubicBezTo>
                      <a:pt x="1149" y="90"/>
                      <a:pt x="1147" y="89"/>
                      <a:pt x="1145" y="86"/>
                    </a:cubicBezTo>
                    <a:cubicBezTo>
                      <a:pt x="1142" y="83"/>
                      <a:pt x="1140" y="79"/>
                      <a:pt x="1139" y="74"/>
                    </a:cubicBezTo>
                    <a:cubicBezTo>
                      <a:pt x="1138" y="69"/>
                      <a:pt x="1137" y="64"/>
                      <a:pt x="1137" y="57"/>
                    </a:cubicBezTo>
                    <a:cubicBezTo>
                      <a:pt x="1137" y="51"/>
                      <a:pt x="1138" y="45"/>
                      <a:pt x="1139" y="40"/>
                    </a:cubicBezTo>
                    <a:cubicBezTo>
                      <a:pt x="1140" y="35"/>
                      <a:pt x="1142" y="31"/>
                      <a:pt x="1144" y="28"/>
                    </a:cubicBezTo>
                    <a:cubicBezTo>
                      <a:pt x="1146" y="25"/>
                      <a:pt x="1149" y="24"/>
                      <a:pt x="1152" y="24"/>
                    </a:cubicBezTo>
                    <a:cubicBezTo>
                      <a:pt x="1154" y="24"/>
                      <a:pt x="1156" y="25"/>
                      <a:pt x="1158" y="26"/>
                    </a:cubicBezTo>
                    <a:cubicBezTo>
                      <a:pt x="1159" y="28"/>
                      <a:pt x="1161" y="30"/>
                      <a:pt x="1162" y="33"/>
                    </a:cubicBezTo>
                    <a:cubicBezTo>
                      <a:pt x="1162" y="1"/>
                      <a:pt x="1162" y="1"/>
                      <a:pt x="1162" y="1"/>
                    </a:cubicBezTo>
                    <a:cubicBezTo>
                      <a:pt x="1167" y="1"/>
                      <a:pt x="1167" y="1"/>
                      <a:pt x="1167" y="1"/>
                    </a:cubicBezTo>
                    <a:cubicBezTo>
                      <a:pt x="1167" y="89"/>
                      <a:pt x="1167" y="89"/>
                      <a:pt x="1167" y="89"/>
                    </a:cubicBezTo>
                    <a:cubicBezTo>
                      <a:pt x="1162" y="89"/>
                      <a:pt x="1162" y="89"/>
                      <a:pt x="1162" y="89"/>
                    </a:cubicBezTo>
                    <a:close/>
                    <a:moveTo>
                      <a:pt x="1143" y="57"/>
                    </a:moveTo>
                    <a:cubicBezTo>
                      <a:pt x="1143" y="65"/>
                      <a:pt x="1144" y="71"/>
                      <a:pt x="1146" y="75"/>
                    </a:cubicBezTo>
                    <a:cubicBezTo>
                      <a:pt x="1148" y="79"/>
                      <a:pt x="1150" y="81"/>
                      <a:pt x="1153" y="81"/>
                    </a:cubicBezTo>
                    <a:cubicBezTo>
                      <a:pt x="1155" y="81"/>
                      <a:pt x="1158" y="80"/>
                      <a:pt x="1159" y="76"/>
                    </a:cubicBezTo>
                    <a:cubicBezTo>
                      <a:pt x="1161" y="72"/>
                      <a:pt x="1162" y="66"/>
                      <a:pt x="1162" y="58"/>
                    </a:cubicBezTo>
                    <a:cubicBezTo>
                      <a:pt x="1162" y="49"/>
                      <a:pt x="1161" y="43"/>
                      <a:pt x="1159" y="39"/>
                    </a:cubicBezTo>
                    <a:cubicBezTo>
                      <a:pt x="1157" y="35"/>
                      <a:pt x="1155" y="33"/>
                      <a:pt x="1152" y="33"/>
                    </a:cubicBezTo>
                    <a:cubicBezTo>
                      <a:pt x="1150" y="33"/>
                      <a:pt x="1148" y="35"/>
                      <a:pt x="1146" y="39"/>
                    </a:cubicBezTo>
                    <a:cubicBezTo>
                      <a:pt x="1144" y="43"/>
                      <a:pt x="1143" y="49"/>
                      <a:pt x="1143" y="57"/>
                    </a:cubicBezTo>
                    <a:close/>
                    <a:moveTo>
                      <a:pt x="1207" y="89"/>
                    </a:moveTo>
                    <a:cubicBezTo>
                      <a:pt x="1207" y="11"/>
                      <a:pt x="1207" y="11"/>
                      <a:pt x="1207" y="11"/>
                    </a:cubicBezTo>
                    <a:cubicBezTo>
                      <a:pt x="1191" y="11"/>
                      <a:pt x="1191" y="11"/>
                      <a:pt x="1191" y="11"/>
                    </a:cubicBezTo>
                    <a:cubicBezTo>
                      <a:pt x="1191" y="1"/>
                      <a:pt x="1191" y="1"/>
                      <a:pt x="1191" y="1"/>
                    </a:cubicBezTo>
                    <a:cubicBezTo>
                      <a:pt x="1230" y="1"/>
                      <a:pt x="1230" y="1"/>
                      <a:pt x="1230" y="1"/>
                    </a:cubicBezTo>
                    <a:cubicBezTo>
                      <a:pt x="1230" y="11"/>
                      <a:pt x="1230" y="11"/>
                      <a:pt x="1230" y="11"/>
                    </a:cubicBezTo>
                    <a:cubicBezTo>
                      <a:pt x="1214" y="11"/>
                      <a:pt x="1214" y="11"/>
                      <a:pt x="1214" y="11"/>
                    </a:cubicBezTo>
                    <a:cubicBezTo>
                      <a:pt x="1214" y="89"/>
                      <a:pt x="1214" y="89"/>
                      <a:pt x="1214" y="89"/>
                    </a:cubicBezTo>
                    <a:cubicBezTo>
                      <a:pt x="1207" y="89"/>
                      <a:pt x="1207" y="89"/>
                      <a:pt x="1207" y="89"/>
                    </a:cubicBezTo>
                    <a:close/>
                    <a:moveTo>
                      <a:pt x="1256" y="68"/>
                    </a:moveTo>
                    <a:cubicBezTo>
                      <a:pt x="1262" y="70"/>
                      <a:pt x="1262" y="70"/>
                      <a:pt x="1262" y="70"/>
                    </a:cubicBezTo>
                    <a:cubicBezTo>
                      <a:pt x="1261" y="76"/>
                      <a:pt x="1259" y="81"/>
                      <a:pt x="1257" y="85"/>
                    </a:cubicBezTo>
                    <a:cubicBezTo>
                      <a:pt x="1254" y="89"/>
                      <a:pt x="1251" y="90"/>
                      <a:pt x="1247" y="90"/>
                    </a:cubicBezTo>
                    <a:cubicBezTo>
                      <a:pt x="1241" y="90"/>
                      <a:pt x="1237" y="87"/>
                      <a:pt x="1234" y="82"/>
                    </a:cubicBezTo>
                    <a:cubicBezTo>
                      <a:pt x="1231" y="76"/>
                      <a:pt x="1230" y="68"/>
                      <a:pt x="1230" y="58"/>
                    </a:cubicBezTo>
                    <a:cubicBezTo>
                      <a:pt x="1230" y="47"/>
                      <a:pt x="1231" y="39"/>
                      <a:pt x="1234" y="33"/>
                    </a:cubicBezTo>
                    <a:cubicBezTo>
                      <a:pt x="1237" y="27"/>
                      <a:pt x="1241" y="24"/>
                      <a:pt x="1246" y="24"/>
                    </a:cubicBezTo>
                    <a:cubicBezTo>
                      <a:pt x="1251" y="24"/>
                      <a:pt x="1255" y="27"/>
                      <a:pt x="1258" y="33"/>
                    </a:cubicBezTo>
                    <a:cubicBezTo>
                      <a:pt x="1261" y="38"/>
                      <a:pt x="1262" y="46"/>
                      <a:pt x="1262" y="57"/>
                    </a:cubicBezTo>
                    <a:cubicBezTo>
                      <a:pt x="1262" y="58"/>
                      <a:pt x="1262" y="59"/>
                      <a:pt x="1262" y="60"/>
                    </a:cubicBezTo>
                    <a:cubicBezTo>
                      <a:pt x="1236" y="60"/>
                      <a:pt x="1236" y="60"/>
                      <a:pt x="1236" y="60"/>
                    </a:cubicBezTo>
                    <a:cubicBezTo>
                      <a:pt x="1236" y="67"/>
                      <a:pt x="1237" y="72"/>
                      <a:pt x="1239" y="76"/>
                    </a:cubicBezTo>
                    <a:cubicBezTo>
                      <a:pt x="1241" y="80"/>
                      <a:pt x="1244" y="81"/>
                      <a:pt x="1247" y="81"/>
                    </a:cubicBezTo>
                    <a:cubicBezTo>
                      <a:pt x="1249" y="81"/>
                      <a:pt x="1251" y="80"/>
                      <a:pt x="1252" y="78"/>
                    </a:cubicBezTo>
                    <a:cubicBezTo>
                      <a:pt x="1254" y="76"/>
                      <a:pt x="1255" y="73"/>
                      <a:pt x="1256" y="68"/>
                    </a:cubicBezTo>
                    <a:close/>
                    <a:moveTo>
                      <a:pt x="1236" y="51"/>
                    </a:moveTo>
                    <a:cubicBezTo>
                      <a:pt x="1256" y="51"/>
                      <a:pt x="1256" y="51"/>
                      <a:pt x="1256" y="51"/>
                    </a:cubicBezTo>
                    <a:cubicBezTo>
                      <a:pt x="1256" y="46"/>
                      <a:pt x="1255" y="42"/>
                      <a:pt x="1254" y="39"/>
                    </a:cubicBezTo>
                    <a:cubicBezTo>
                      <a:pt x="1252" y="35"/>
                      <a:pt x="1249" y="33"/>
                      <a:pt x="1246" y="33"/>
                    </a:cubicBezTo>
                    <a:cubicBezTo>
                      <a:pt x="1244" y="33"/>
                      <a:pt x="1241" y="34"/>
                      <a:pt x="1239" y="38"/>
                    </a:cubicBezTo>
                    <a:cubicBezTo>
                      <a:pt x="1238" y="41"/>
                      <a:pt x="1237" y="45"/>
                      <a:pt x="1236" y="51"/>
                    </a:cubicBezTo>
                    <a:close/>
                    <a:moveTo>
                      <a:pt x="1296" y="66"/>
                    </a:moveTo>
                    <a:cubicBezTo>
                      <a:pt x="1302" y="67"/>
                      <a:pt x="1302" y="67"/>
                      <a:pt x="1302" y="67"/>
                    </a:cubicBezTo>
                    <a:cubicBezTo>
                      <a:pt x="1301" y="74"/>
                      <a:pt x="1300" y="80"/>
                      <a:pt x="1297" y="84"/>
                    </a:cubicBezTo>
                    <a:cubicBezTo>
                      <a:pt x="1294" y="88"/>
                      <a:pt x="1291" y="90"/>
                      <a:pt x="1287" y="90"/>
                    </a:cubicBezTo>
                    <a:cubicBezTo>
                      <a:pt x="1282" y="90"/>
                      <a:pt x="1279" y="87"/>
                      <a:pt x="1276" y="82"/>
                    </a:cubicBezTo>
                    <a:cubicBezTo>
                      <a:pt x="1273" y="76"/>
                      <a:pt x="1271" y="68"/>
                      <a:pt x="1271" y="57"/>
                    </a:cubicBezTo>
                    <a:cubicBezTo>
                      <a:pt x="1271" y="50"/>
                      <a:pt x="1272" y="44"/>
                      <a:pt x="1273" y="39"/>
                    </a:cubicBezTo>
                    <a:cubicBezTo>
                      <a:pt x="1274" y="34"/>
                      <a:pt x="1276" y="30"/>
                      <a:pt x="1279" y="28"/>
                    </a:cubicBezTo>
                    <a:cubicBezTo>
                      <a:pt x="1281" y="25"/>
                      <a:pt x="1284" y="24"/>
                      <a:pt x="1287" y="24"/>
                    </a:cubicBezTo>
                    <a:cubicBezTo>
                      <a:pt x="1291" y="24"/>
                      <a:pt x="1294" y="26"/>
                      <a:pt x="1297" y="29"/>
                    </a:cubicBezTo>
                    <a:cubicBezTo>
                      <a:pt x="1299" y="33"/>
                      <a:pt x="1301" y="38"/>
                      <a:pt x="1301" y="44"/>
                    </a:cubicBezTo>
                    <a:cubicBezTo>
                      <a:pt x="1295" y="46"/>
                      <a:pt x="1295" y="46"/>
                      <a:pt x="1295" y="46"/>
                    </a:cubicBezTo>
                    <a:cubicBezTo>
                      <a:pt x="1295" y="41"/>
                      <a:pt x="1294" y="38"/>
                      <a:pt x="1293" y="36"/>
                    </a:cubicBezTo>
                    <a:cubicBezTo>
                      <a:pt x="1291" y="34"/>
                      <a:pt x="1289" y="33"/>
                      <a:pt x="1287" y="33"/>
                    </a:cubicBezTo>
                    <a:cubicBezTo>
                      <a:pt x="1284" y="33"/>
                      <a:pt x="1282" y="35"/>
                      <a:pt x="1280" y="39"/>
                    </a:cubicBezTo>
                    <a:cubicBezTo>
                      <a:pt x="1278" y="42"/>
                      <a:pt x="1277" y="49"/>
                      <a:pt x="1277" y="57"/>
                    </a:cubicBezTo>
                    <a:cubicBezTo>
                      <a:pt x="1277" y="66"/>
                      <a:pt x="1278" y="72"/>
                      <a:pt x="1280" y="76"/>
                    </a:cubicBezTo>
                    <a:cubicBezTo>
                      <a:pt x="1282" y="80"/>
                      <a:pt x="1284" y="81"/>
                      <a:pt x="1287" y="81"/>
                    </a:cubicBezTo>
                    <a:cubicBezTo>
                      <a:pt x="1289" y="81"/>
                      <a:pt x="1291" y="80"/>
                      <a:pt x="1293" y="78"/>
                    </a:cubicBezTo>
                    <a:cubicBezTo>
                      <a:pt x="1295" y="75"/>
                      <a:pt x="1296" y="71"/>
                      <a:pt x="1296" y="66"/>
                    </a:cubicBezTo>
                    <a:close/>
                    <a:moveTo>
                      <a:pt x="1311" y="89"/>
                    </a:moveTo>
                    <a:cubicBezTo>
                      <a:pt x="1311" y="1"/>
                      <a:pt x="1311" y="1"/>
                      <a:pt x="1311" y="1"/>
                    </a:cubicBezTo>
                    <a:cubicBezTo>
                      <a:pt x="1317" y="1"/>
                      <a:pt x="1317" y="1"/>
                      <a:pt x="1317" y="1"/>
                    </a:cubicBezTo>
                    <a:cubicBezTo>
                      <a:pt x="1317" y="33"/>
                      <a:pt x="1317" y="33"/>
                      <a:pt x="1317" y="33"/>
                    </a:cubicBezTo>
                    <a:cubicBezTo>
                      <a:pt x="1319" y="27"/>
                      <a:pt x="1323" y="24"/>
                      <a:pt x="1327" y="24"/>
                    </a:cubicBezTo>
                    <a:cubicBezTo>
                      <a:pt x="1330" y="24"/>
                      <a:pt x="1332" y="25"/>
                      <a:pt x="1334" y="27"/>
                    </a:cubicBezTo>
                    <a:cubicBezTo>
                      <a:pt x="1336" y="28"/>
                      <a:pt x="1337" y="31"/>
                      <a:pt x="1338" y="34"/>
                    </a:cubicBezTo>
                    <a:cubicBezTo>
                      <a:pt x="1339" y="38"/>
                      <a:pt x="1339" y="42"/>
                      <a:pt x="1339" y="49"/>
                    </a:cubicBezTo>
                    <a:cubicBezTo>
                      <a:pt x="1339" y="89"/>
                      <a:pt x="1339" y="89"/>
                      <a:pt x="1339" y="89"/>
                    </a:cubicBezTo>
                    <a:cubicBezTo>
                      <a:pt x="1333" y="89"/>
                      <a:pt x="1333" y="89"/>
                      <a:pt x="1333" y="89"/>
                    </a:cubicBezTo>
                    <a:cubicBezTo>
                      <a:pt x="1333" y="49"/>
                      <a:pt x="1333" y="49"/>
                      <a:pt x="1333" y="49"/>
                    </a:cubicBezTo>
                    <a:cubicBezTo>
                      <a:pt x="1333" y="43"/>
                      <a:pt x="1333" y="39"/>
                      <a:pt x="1331" y="37"/>
                    </a:cubicBezTo>
                    <a:cubicBezTo>
                      <a:pt x="1330" y="34"/>
                      <a:pt x="1328" y="33"/>
                      <a:pt x="1326" y="33"/>
                    </a:cubicBezTo>
                    <a:cubicBezTo>
                      <a:pt x="1324" y="33"/>
                      <a:pt x="1322" y="34"/>
                      <a:pt x="1321" y="36"/>
                    </a:cubicBezTo>
                    <a:cubicBezTo>
                      <a:pt x="1319" y="37"/>
                      <a:pt x="1318" y="40"/>
                      <a:pt x="1318" y="42"/>
                    </a:cubicBezTo>
                    <a:cubicBezTo>
                      <a:pt x="1317" y="45"/>
                      <a:pt x="1317" y="49"/>
                      <a:pt x="1317" y="54"/>
                    </a:cubicBezTo>
                    <a:cubicBezTo>
                      <a:pt x="1317" y="89"/>
                      <a:pt x="1317" y="89"/>
                      <a:pt x="1317" y="89"/>
                    </a:cubicBezTo>
                    <a:cubicBezTo>
                      <a:pt x="1311" y="89"/>
                      <a:pt x="1311" y="89"/>
                      <a:pt x="1311" y="89"/>
                    </a:cubicBezTo>
                    <a:close/>
                    <a:moveTo>
                      <a:pt x="1352" y="89"/>
                    </a:moveTo>
                    <a:cubicBezTo>
                      <a:pt x="1352" y="25"/>
                      <a:pt x="1352" y="25"/>
                      <a:pt x="1352" y="25"/>
                    </a:cubicBezTo>
                    <a:cubicBezTo>
                      <a:pt x="1357" y="25"/>
                      <a:pt x="1357" y="25"/>
                      <a:pt x="1357" y="25"/>
                    </a:cubicBezTo>
                    <a:cubicBezTo>
                      <a:pt x="1357" y="34"/>
                      <a:pt x="1357" y="34"/>
                      <a:pt x="1357" y="34"/>
                    </a:cubicBezTo>
                    <a:cubicBezTo>
                      <a:pt x="1360" y="27"/>
                      <a:pt x="1363" y="24"/>
                      <a:pt x="1368" y="24"/>
                    </a:cubicBezTo>
                    <a:cubicBezTo>
                      <a:pt x="1370" y="24"/>
                      <a:pt x="1372" y="25"/>
                      <a:pt x="1374" y="26"/>
                    </a:cubicBezTo>
                    <a:cubicBezTo>
                      <a:pt x="1376" y="27"/>
                      <a:pt x="1377" y="29"/>
                      <a:pt x="1378" y="31"/>
                    </a:cubicBezTo>
                    <a:cubicBezTo>
                      <a:pt x="1379" y="34"/>
                      <a:pt x="1380" y="36"/>
                      <a:pt x="1380" y="39"/>
                    </a:cubicBezTo>
                    <a:cubicBezTo>
                      <a:pt x="1380" y="41"/>
                      <a:pt x="1380" y="45"/>
                      <a:pt x="1380" y="50"/>
                    </a:cubicBezTo>
                    <a:cubicBezTo>
                      <a:pt x="1380" y="89"/>
                      <a:pt x="1380" y="89"/>
                      <a:pt x="1380" y="89"/>
                    </a:cubicBezTo>
                    <a:cubicBezTo>
                      <a:pt x="1374" y="89"/>
                      <a:pt x="1374" y="89"/>
                      <a:pt x="1374" y="89"/>
                    </a:cubicBezTo>
                    <a:cubicBezTo>
                      <a:pt x="1374" y="50"/>
                      <a:pt x="1374" y="50"/>
                      <a:pt x="1374" y="50"/>
                    </a:cubicBezTo>
                    <a:cubicBezTo>
                      <a:pt x="1374" y="46"/>
                      <a:pt x="1374" y="43"/>
                      <a:pt x="1374" y="40"/>
                    </a:cubicBezTo>
                    <a:cubicBezTo>
                      <a:pt x="1373" y="38"/>
                      <a:pt x="1372" y="36"/>
                      <a:pt x="1371" y="35"/>
                    </a:cubicBezTo>
                    <a:cubicBezTo>
                      <a:pt x="1370" y="34"/>
                      <a:pt x="1369" y="33"/>
                      <a:pt x="1367" y="33"/>
                    </a:cubicBezTo>
                    <a:cubicBezTo>
                      <a:pt x="1365" y="33"/>
                      <a:pt x="1362" y="35"/>
                      <a:pt x="1361" y="38"/>
                    </a:cubicBezTo>
                    <a:cubicBezTo>
                      <a:pt x="1359" y="40"/>
                      <a:pt x="1358" y="46"/>
                      <a:pt x="1358" y="54"/>
                    </a:cubicBezTo>
                    <a:cubicBezTo>
                      <a:pt x="1358" y="89"/>
                      <a:pt x="1358" y="89"/>
                      <a:pt x="1358" y="89"/>
                    </a:cubicBezTo>
                    <a:cubicBezTo>
                      <a:pt x="1352" y="89"/>
                      <a:pt x="1352" y="89"/>
                      <a:pt x="1352" y="89"/>
                    </a:cubicBezTo>
                    <a:close/>
                    <a:moveTo>
                      <a:pt x="1391" y="57"/>
                    </a:moveTo>
                    <a:cubicBezTo>
                      <a:pt x="1391" y="45"/>
                      <a:pt x="1393" y="37"/>
                      <a:pt x="1396" y="31"/>
                    </a:cubicBezTo>
                    <a:cubicBezTo>
                      <a:pt x="1399" y="26"/>
                      <a:pt x="1403" y="24"/>
                      <a:pt x="1407" y="24"/>
                    </a:cubicBezTo>
                    <a:cubicBezTo>
                      <a:pt x="1412" y="24"/>
                      <a:pt x="1416" y="27"/>
                      <a:pt x="1419" y="32"/>
                    </a:cubicBezTo>
                    <a:cubicBezTo>
                      <a:pt x="1422" y="38"/>
                      <a:pt x="1424" y="46"/>
                      <a:pt x="1424" y="56"/>
                    </a:cubicBezTo>
                    <a:cubicBezTo>
                      <a:pt x="1424" y="64"/>
                      <a:pt x="1423" y="71"/>
                      <a:pt x="1422" y="76"/>
                    </a:cubicBezTo>
                    <a:cubicBezTo>
                      <a:pt x="1420" y="80"/>
                      <a:pt x="1418" y="84"/>
                      <a:pt x="1416" y="86"/>
                    </a:cubicBezTo>
                    <a:cubicBezTo>
                      <a:pt x="1413" y="89"/>
                      <a:pt x="1410" y="90"/>
                      <a:pt x="1407" y="90"/>
                    </a:cubicBezTo>
                    <a:cubicBezTo>
                      <a:pt x="1402" y="90"/>
                      <a:pt x="1398" y="87"/>
                      <a:pt x="1395" y="82"/>
                    </a:cubicBezTo>
                    <a:cubicBezTo>
                      <a:pt x="1392" y="76"/>
                      <a:pt x="1391" y="68"/>
                      <a:pt x="1391" y="57"/>
                    </a:cubicBezTo>
                    <a:close/>
                    <a:moveTo>
                      <a:pt x="1397" y="57"/>
                    </a:moveTo>
                    <a:cubicBezTo>
                      <a:pt x="1397" y="65"/>
                      <a:pt x="1398" y="71"/>
                      <a:pt x="1400" y="75"/>
                    </a:cubicBezTo>
                    <a:cubicBezTo>
                      <a:pt x="1402" y="79"/>
                      <a:pt x="1404" y="81"/>
                      <a:pt x="1407" y="81"/>
                    </a:cubicBezTo>
                    <a:cubicBezTo>
                      <a:pt x="1410" y="81"/>
                      <a:pt x="1413" y="79"/>
                      <a:pt x="1415" y="75"/>
                    </a:cubicBezTo>
                    <a:cubicBezTo>
                      <a:pt x="1417" y="71"/>
                      <a:pt x="1418" y="65"/>
                      <a:pt x="1418" y="57"/>
                    </a:cubicBezTo>
                    <a:cubicBezTo>
                      <a:pt x="1418" y="49"/>
                      <a:pt x="1417" y="43"/>
                      <a:pt x="1415" y="39"/>
                    </a:cubicBezTo>
                    <a:cubicBezTo>
                      <a:pt x="1413" y="35"/>
                      <a:pt x="1410" y="33"/>
                      <a:pt x="1407" y="33"/>
                    </a:cubicBezTo>
                    <a:cubicBezTo>
                      <a:pt x="1404" y="33"/>
                      <a:pt x="1402" y="35"/>
                      <a:pt x="1400" y="39"/>
                    </a:cubicBezTo>
                    <a:cubicBezTo>
                      <a:pt x="1398" y="43"/>
                      <a:pt x="1397" y="49"/>
                      <a:pt x="1397" y="57"/>
                    </a:cubicBezTo>
                    <a:close/>
                    <a:moveTo>
                      <a:pt x="1434" y="89"/>
                    </a:moveTo>
                    <a:cubicBezTo>
                      <a:pt x="1434" y="1"/>
                      <a:pt x="1434" y="1"/>
                      <a:pt x="1434" y="1"/>
                    </a:cubicBezTo>
                    <a:cubicBezTo>
                      <a:pt x="1440" y="1"/>
                      <a:pt x="1440" y="1"/>
                      <a:pt x="1440" y="1"/>
                    </a:cubicBezTo>
                    <a:cubicBezTo>
                      <a:pt x="1440" y="89"/>
                      <a:pt x="1440" y="89"/>
                      <a:pt x="1440" y="89"/>
                    </a:cubicBezTo>
                    <a:cubicBezTo>
                      <a:pt x="1434" y="89"/>
                      <a:pt x="1434" y="89"/>
                      <a:pt x="1434" y="89"/>
                    </a:cubicBezTo>
                    <a:close/>
                    <a:moveTo>
                      <a:pt x="1451" y="57"/>
                    </a:moveTo>
                    <a:cubicBezTo>
                      <a:pt x="1451" y="45"/>
                      <a:pt x="1453" y="37"/>
                      <a:pt x="1456" y="31"/>
                    </a:cubicBezTo>
                    <a:cubicBezTo>
                      <a:pt x="1459" y="26"/>
                      <a:pt x="1463" y="24"/>
                      <a:pt x="1467" y="24"/>
                    </a:cubicBezTo>
                    <a:cubicBezTo>
                      <a:pt x="1472" y="24"/>
                      <a:pt x="1476" y="27"/>
                      <a:pt x="1479" y="32"/>
                    </a:cubicBezTo>
                    <a:cubicBezTo>
                      <a:pt x="1482" y="38"/>
                      <a:pt x="1484" y="46"/>
                      <a:pt x="1484" y="56"/>
                    </a:cubicBezTo>
                    <a:cubicBezTo>
                      <a:pt x="1484" y="64"/>
                      <a:pt x="1483" y="71"/>
                      <a:pt x="1482" y="76"/>
                    </a:cubicBezTo>
                    <a:cubicBezTo>
                      <a:pt x="1480" y="80"/>
                      <a:pt x="1478" y="84"/>
                      <a:pt x="1476" y="86"/>
                    </a:cubicBezTo>
                    <a:cubicBezTo>
                      <a:pt x="1473" y="89"/>
                      <a:pt x="1470" y="90"/>
                      <a:pt x="1467" y="90"/>
                    </a:cubicBezTo>
                    <a:cubicBezTo>
                      <a:pt x="1462" y="90"/>
                      <a:pt x="1459" y="87"/>
                      <a:pt x="1455" y="82"/>
                    </a:cubicBezTo>
                    <a:cubicBezTo>
                      <a:pt x="1452" y="76"/>
                      <a:pt x="1451" y="68"/>
                      <a:pt x="1451" y="57"/>
                    </a:cubicBezTo>
                    <a:close/>
                    <a:moveTo>
                      <a:pt x="1457" y="57"/>
                    </a:moveTo>
                    <a:cubicBezTo>
                      <a:pt x="1457" y="65"/>
                      <a:pt x="1458" y="71"/>
                      <a:pt x="1460" y="75"/>
                    </a:cubicBezTo>
                    <a:cubicBezTo>
                      <a:pt x="1462" y="79"/>
                      <a:pt x="1464" y="81"/>
                      <a:pt x="1467" y="81"/>
                    </a:cubicBezTo>
                    <a:cubicBezTo>
                      <a:pt x="1470" y="81"/>
                      <a:pt x="1473" y="79"/>
                      <a:pt x="1475" y="75"/>
                    </a:cubicBezTo>
                    <a:cubicBezTo>
                      <a:pt x="1477" y="71"/>
                      <a:pt x="1478" y="65"/>
                      <a:pt x="1478" y="57"/>
                    </a:cubicBezTo>
                    <a:cubicBezTo>
                      <a:pt x="1478" y="49"/>
                      <a:pt x="1477" y="43"/>
                      <a:pt x="1475" y="39"/>
                    </a:cubicBezTo>
                    <a:cubicBezTo>
                      <a:pt x="1473" y="35"/>
                      <a:pt x="1470" y="33"/>
                      <a:pt x="1467" y="33"/>
                    </a:cubicBezTo>
                    <a:cubicBezTo>
                      <a:pt x="1464" y="33"/>
                      <a:pt x="1462" y="35"/>
                      <a:pt x="1460" y="39"/>
                    </a:cubicBezTo>
                    <a:cubicBezTo>
                      <a:pt x="1458" y="43"/>
                      <a:pt x="1457" y="49"/>
                      <a:pt x="1457"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işľiḓe"/>
              <p:cNvSpPr/>
              <p:nvPr/>
            </p:nvSpPr>
            <p:spPr bwMode="auto">
              <a:xfrm>
                <a:off x="9003514" y="3864490"/>
                <a:ext cx="1155870" cy="372361"/>
              </a:xfrm>
              <a:custGeom>
                <a:avLst/>
                <a:gdLst>
                  <a:gd name="T0" fmla="*/ 15 w 359"/>
                  <a:gd name="T1" fmla="*/ 106 h 115"/>
                  <a:gd name="T2" fmla="*/ 15 w 359"/>
                  <a:gd name="T3" fmla="*/ 89 h 115"/>
                  <a:gd name="T4" fmla="*/ 7 w 359"/>
                  <a:gd name="T5" fmla="*/ 28 h 115"/>
                  <a:gd name="T6" fmla="*/ 31 w 359"/>
                  <a:gd name="T7" fmla="*/ 25 h 115"/>
                  <a:gd name="T8" fmla="*/ 15 w 359"/>
                  <a:gd name="T9" fmla="*/ 115 h 115"/>
                  <a:gd name="T10" fmla="*/ 9 w 359"/>
                  <a:gd name="T11" fmla="*/ 74 h 115"/>
                  <a:gd name="T12" fmla="*/ 23 w 359"/>
                  <a:gd name="T13" fmla="*/ 39 h 115"/>
                  <a:gd name="T14" fmla="*/ 43 w 359"/>
                  <a:gd name="T15" fmla="*/ 113 h 115"/>
                  <a:gd name="T16" fmla="*/ 51 w 359"/>
                  <a:gd name="T17" fmla="*/ 100 h 115"/>
                  <a:gd name="T18" fmla="*/ 47 w 359"/>
                  <a:gd name="T19" fmla="*/ 25 h 115"/>
                  <a:gd name="T20" fmla="*/ 66 w 359"/>
                  <a:gd name="T21" fmla="*/ 25 h 115"/>
                  <a:gd name="T22" fmla="*/ 52 w 359"/>
                  <a:gd name="T23" fmla="*/ 112 h 115"/>
                  <a:gd name="T24" fmla="*/ 99 w 359"/>
                  <a:gd name="T25" fmla="*/ 31 h 115"/>
                  <a:gd name="T26" fmla="*/ 125 w 359"/>
                  <a:gd name="T27" fmla="*/ 76 h 115"/>
                  <a:gd name="T28" fmla="*/ 94 w 359"/>
                  <a:gd name="T29" fmla="*/ 57 h 115"/>
                  <a:gd name="T30" fmla="*/ 118 w 359"/>
                  <a:gd name="T31" fmla="*/ 75 h 115"/>
                  <a:gd name="T32" fmla="*/ 103 w 359"/>
                  <a:gd name="T33" fmla="*/ 39 h 115"/>
                  <a:gd name="T34" fmla="*/ 134 w 359"/>
                  <a:gd name="T35" fmla="*/ 34 h 115"/>
                  <a:gd name="T36" fmla="*/ 140 w 359"/>
                  <a:gd name="T37" fmla="*/ 9 h 115"/>
                  <a:gd name="T38" fmla="*/ 153 w 359"/>
                  <a:gd name="T39" fmla="*/ 10 h 115"/>
                  <a:gd name="T40" fmla="*/ 145 w 359"/>
                  <a:gd name="T41" fmla="*/ 25 h 115"/>
                  <a:gd name="T42" fmla="*/ 145 w 359"/>
                  <a:gd name="T43" fmla="*/ 89 h 115"/>
                  <a:gd name="T44" fmla="*/ 209 w 359"/>
                  <a:gd name="T45" fmla="*/ 83 h 115"/>
                  <a:gd name="T46" fmla="*/ 174 w 359"/>
                  <a:gd name="T47" fmla="*/ 44 h 115"/>
                  <a:gd name="T48" fmla="*/ 209 w 359"/>
                  <a:gd name="T49" fmla="*/ 6 h 115"/>
                  <a:gd name="T50" fmla="*/ 197 w 359"/>
                  <a:gd name="T51" fmla="*/ 10 h 115"/>
                  <a:gd name="T52" fmla="*/ 182 w 359"/>
                  <a:gd name="T53" fmla="*/ 64 h 115"/>
                  <a:gd name="T54" fmla="*/ 210 w 359"/>
                  <a:gd name="T55" fmla="*/ 58 h 115"/>
                  <a:gd name="T56" fmla="*/ 233 w 359"/>
                  <a:gd name="T57" fmla="*/ 33 h 115"/>
                  <a:gd name="T58" fmla="*/ 256 w 359"/>
                  <a:gd name="T59" fmla="*/ 49 h 115"/>
                  <a:gd name="T60" fmla="*/ 248 w 359"/>
                  <a:gd name="T61" fmla="*/ 37 h 115"/>
                  <a:gd name="T62" fmla="*/ 233 w 359"/>
                  <a:gd name="T63" fmla="*/ 54 h 115"/>
                  <a:gd name="T64" fmla="*/ 269 w 359"/>
                  <a:gd name="T65" fmla="*/ 1 h 115"/>
                  <a:gd name="T66" fmla="*/ 269 w 359"/>
                  <a:gd name="T67" fmla="*/ 89 h 115"/>
                  <a:gd name="T68" fmla="*/ 269 w 359"/>
                  <a:gd name="T69" fmla="*/ 89 h 115"/>
                  <a:gd name="T70" fmla="*/ 293 w 359"/>
                  <a:gd name="T71" fmla="*/ 34 h 115"/>
                  <a:gd name="T72" fmla="*/ 316 w 359"/>
                  <a:gd name="T73" fmla="*/ 39 h 115"/>
                  <a:gd name="T74" fmla="*/ 310 w 359"/>
                  <a:gd name="T75" fmla="*/ 50 h 115"/>
                  <a:gd name="T76" fmla="*/ 296 w 359"/>
                  <a:gd name="T77" fmla="*/ 38 h 115"/>
                  <a:gd name="T78" fmla="*/ 352 w 359"/>
                  <a:gd name="T79" fmla="*/ 81 h 115"/>
                  <a:gd name="T80" fmla="*/ 327 w 359"/>
                  <a:gd name="T81" fmla="*/ 72 h 115"/>
                  <a:gd name="T82" fmla="*/ 340 w 359"/>
                  <a:gd name="T83" fmla="*/ 52 h 115"/>
                  <a:gd name="T84" fmla="*/ 343 w 359"/>
                  <a:gd name="T85" fmla="*/ 33 h 115"/>
                  <a:gd name="T86" fmla="*/ 330 w 359"/>
                  <a:gd name="T87" fmla="*/ 33 h 115"/>
                  <a:gd name="T88" fmla="*/ 355 w 359"/>
                  <a:gd name="T89" fmla="*/ 31 h 115"/>
                  <a:gd name="T90" fmla="*/ 357 w 359"/>
                  <a:gd name="T91" fmla="*/ 81 h 115"/>
                  <a:gd name="T92" fmla="*/ 351 w 359"/>
                  <a:gd name="T93" fmla="*/ 57 h 115"/>
                  <a:gd name="T94" fmla="*/ 333 w 359"/>
                  <a:gd name="T95" fmla="*/ 72 h 115"/>
                  <a:gd name="T96" fmla="*/ 350 w 359"/>
                  <a:gd name="T97" fmla="*/ 7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9" h="115">
                    <a:moveTo>
                      <a:pt x="1" y="94"/>
                    </a:moveTo>
                    <a:cubicBezTo>
                      <a:pt x="7" y="96"/>
                      <a:pt x="7" y="96"/>
                      <a:pt x="7" y="96"/>
                    </a:cubicBezTo>
                    <a:cubicBezTo>
                      <a:pt x="7" y="99"/>
                      <a:pt x="8" y="101"/>
                      <a:pt x="9" y="103"/>
                    </a:cubicBezTo>
                    <a:cubicBezTo>
                      <a:pt x="11" y="105"/>
                      <a:pt x="13" y="106"/>
                      <a:pt x="15" y="106"/>
                    </a:cubicBezTo>
                    <a:cubicBezTo>
                      <a:pt x="18" y="106"/>
                      <a:pt x="20" y="105"/>
                      <a:pt x="22" y="103"/>
                    </a:cubicBezTo>
                    <a:cubicBezTo>
                      <a:pt x="23" y="101"/>
                      <a:pt x="24" y="98"/>
                      <a:pt x="25" y="94"/>
                    </a:cubicBezTo>
                    <a:cubicBezTo>
                      <a:pt x="25" y="92"/>
                      <a:pt x="25" y="88"/>
                      <a:pt x="25" y="81"/>
                    </a:cubicBezTo>
                    <a:cubicBezTo>
                      <a:pt x="22" y="86"/>
                      <a:pt x="19" y="89"/>
                      <a:pt x="15" y="89"/>
                    </a:cubicBezTo>
                    <a:cubicBezTo>
                      <a:pt x="10" y="89"/>
                      <a:pt x="7" y="86"/>
                      <a:pt x="4" y="79"/>
                    </a:cubicBezTo>
                    <a:cubicBezTo>
                      <a:pt x="1" y="73"/>
                      <a:pt x="0" y="66"/>
                      <a:pt x="0" y="57"/>
                    </a:cubicBezTo>
                    <a:cubicBezTo>
                      <a:pt x="0" y="51"/>
                      <a:pt x="1" y="45"/>
                      <a:pt x="2" y="40"/>
                    </a:cubicBezTo>
                    <a:cubicBezTo>
                      <a:pt x="3" y="35"/>
                      <a:pt x="5" y="31"/>
                      <a:pt x="7" y="28"/>
                    </a:cubicBezTo>
                    <a:cubicBezTo>
                      <a:pt x="10" y="25"/>
                      <a:pt x="12" y="24"/>
                      <a:pt x="15" y="24"/>
                    </a:cubicBezTo>
                    <a:cubicBezTo>
                      <a:pt x="19" y="24"/>
                      <a:pt x="23" y="27"/>
                      <a:pt x="26" y="33"/>
                    </a:cubicBezTo>
                    <a:cubicBezTo>
                      <a:pt x="26" y="25"/>
                      <a:pt x="26" y="25"/>
                      <a:pt x="26" y="25"/>
                    </a:cubicBezTo>
                    <a:cubicBezTo>
                      <a:pt x="31" y="25"/>
                      <a:pt x="31" y="25"/>
                      <a:pt x="31" y="25"/>
                    </a:cubicBezTo>
                    <a:cubicBezTo>
                      <a:pt x="31" y="80"/>
                      <a:pt x="31" y="80"/>
                      <a:pt x="31" y="80"/>
                    </a:cubicBezTo>
                    <a:cubicBezTo>
                      <a:pt x="31" y="90"/>
                      <a:pt x="30" y="97"/>
                      <a:pt x="29" y="101"/>
                    </a:cubicBezTo>
                    <a:cubicBezTo>
                      <a:pt x="28" y="105"/>
                      <a:pt x="26" y="109"/>
                      <a:pt x="24" y="111"/>
                    </a:cubicBezTo>
                    <a:cubicBezTo>
                      <a:pt x="22" y="114"/>
                      <a:pt x="19" y="115"/>
                      <a:pt x="15" y="115"/>
                    </a:cubicBezTo>
                    <a:cubicBezTo>
                      <a:pt x="11" y="115"/>
                      <a:pt x="8" y="113"/>
                      <a:pt x="5" y="110"/>
                    </a:cubicBezTo>
                    <a:cubicBezTo>
                      <a:pt x="3" y="106"/>
                      <a:pt x="1" y="101"/>
                      <a:pt x="1" y="94"/>
                    </a:cubicBezTo>
                    <a:close/>
                    <a:moveTo>
                      <a:pt x="6" y="56"/>
                    </a:moveTo>
                    <a:cubicBezTo>
                      <a:pt x="6" y="64"/>
                      <a:pt x="7" y="70"/>
                      <a:pt x="9" y="74"/>
                    </a:cubicBezTo>
                    <a:cubicBezTo>
                      <a:pt x="11" y="78"/>
                      <a:pt x="13" y="80"/>
                      <a:pt x="16" y="80"/>
                    </a:cubicBezTo>
                    <a:cubicBezTo>
                      <a:pt x="19" y="80"/>
                      <a:pt x="21" y="78"/>
                      <a:pt x="23" y="74"/>
                    </a:cubicBezTo>
                    <a:cubicBezTo>
                      <a:pt x="25" y="70"/>
                      <a:pt x="25" y="64"/>
                      <a:pt x="25" y="56"/>
                    </a:cubicBezTo>
                    <a:cubicBezTo>
                      <a:pt x="25" y="49"/>
                      <a:pt x="25" y="43"/>
                      <a:pt x="23" y="39"/>
                    </a:cubicBezTo>
                    <a:cubicBezTo>
                      <a:pt x="21" y="35"/>
                      <a:pt x="18" y="33"/>
                      <a:pt x="16" y="33"/>
                    </a:cubicBezTo>
                    <a:cubicBezTo>
                      <a:pt x="13" y="33"/>
                      <a:pt x="11" y="35"/>
                      <a:pt x="9" y="39"/>
                    </a:cubicBezTo>
                    <a:cubicBezTo>
                      <a:pt x="7" y="43"/>
                      <a:pt x="6" y="48"/>
                      <a:pt x="6" y="56"/>
                    </a:cubicBezTo>
                    <a:close/>
                    <a:moveTo>
                      <a:pt x="43" y="113"/>
                    </a:moveTo>
                    <a:cubicBezTo>
                      <a:pt x="43" y="103"/>
                      <a:pt x="43" y="103"/>
                      <a:pt x="43" y="103"/>
                    </a:cubicBezTo>
                    <a:cubicBezTo>
                      <a:pt x="44" y="104"/>
                      <a:pt x="45" y="104"/>
                      <a:pt x="46" y="104"/>
                    </a:cubicBezTo>
                    <a:cubicBezTo>
                      <a:pt x="47" y="104"/>
                      <a:pt x="49" y="104"/>
                      <a:pt x="49" y="103"/>
                    </a:cubicBezTo>
                    <a:cubicBezTo>
                      <a:pt x="50" y="102"/>
                      <a:pt x="51" y="101"/>
                      <a:pt x="51" y="100"/>
                    </a:cubicBezTo>
                    <a:cubicBezTo>
                      <a:pt x="52" y="99"/>
                      <a:pt x="52" y="96"/>
                      <a:pt x="53" y="92"/>
                    </a:cubicBezTo>
                    <a:cubicBezTo>
                      <a:pt x="53" y="91"/>
                      <a:pt x="53" y="90"/>
                      <a:pt x="54" y="89"/>
                    </a:cubicBezTo>
                    <a:cubicBezTo>
                      <a:pt x="40" y="25"/>
                      <a:pt x="40" y="25"/>
                      <a:pt x="40" y="25"/>
                    </a:cubicBezTo>
                    <a:cubicBezTo>
                      <a:pt x="47" y="25"/>
                      <a:pt x="47" y="25"/>
                      <a:pt x="47" y="25"/>
                    </a:cubicBezTo>
                    <a:cubicBezTo>
                      <a:pt x="54" y="62"/>
                      <a:pt x="54" y="62"/>
                      <a:pt x="54" y="62"/>
                    </a:cubicBezTo>
                    <a:cubicBezTo>
                      <a:pt x="55" y="67"/>
                      <a:pt x="56" y="72"/>
                      <a:pt x="57" y="77"/>
                    </a:cubicBezTo>
                    <a:cubicBezTo>
                      <a:pt x="57" y="72"/>
                      <a:pt x="58" y="67"/>
                      <a:pt x="59" y="62"/>
                    </a:cubicBezTo>
                    <a:cubicBezTo>
                      <a:pt x="66" y="25"/>
                      <a:pt x="66" y="25"/>
                      <a:pt x="66" y="25"/>
                    </a:cubicBezTo>
                    <a:cubicBezTo>
                      <a:pt x="72" y="25"/>
                      <a:pt x="72" y="25"/>
                      <a:pt x="72" y="25"/>
                    </a:cubicBezTo>
                    <a:cubicBezTo>
                      <a:pt x="59" y="90"/>
                      <a:pt x="59" y="90"/>
                      <a:pt x="59" y="90"/>
                    </a:cubicBezTo>
                    <a:cubicBezTo>
                      <a:pt x="58" y="97"/>
                      <a:pt x="57" y="102"/>
                      <a:pt x="56" y="104"/>
                    </a:cubicBezTo>
                    <a:cubicBezTo>
                      <a:pt x="55" y="108"/>
                      <a:pt x="54" y="111"/>
                      <a:pt x="52" y="112"/>
                    </a:cubicBezTo>
                    <a:cubicBezTo>
                      <a:pt x="51" y="114"/>
                      <a:pt x="49" y="115"/>
                      <a:pt x="47" y="115"/>
                    </a:cubicBezTo>
                    <a:cubicBezTo>
                      <a:pt x="46" y="115"/>
                      <a:pt x="45" y="114"/>
                      <a:pt x="43" y="113"/>
                    </a:cubicBezTo>
                    <a:close/>
                    <a:moveTo>
                      <a:pt x="94" y="57"/>
                    </a:moveTo>
                    <a:cubicBezTo>
                      <a:pt x="94" y="45"/>
                      <a:pt x="96" y="37"/>
                      <a:pt x="99" y="31"/>
                    </a:cubicBezTo>
                    <a:cubicBezTo>
                      <a:pt x="102" y="26"/>
                      <a:pt x="106" y="24"/>
                      <a:pt x="110" y="24"/>
                    </a:cubicBezTo>
                    <a:cubicBezTo>
                      <a:pt x="115" y="24"/>
                      <a:pt x="119" y="27"/>
                      <a:pt x="122" y="32"/>
                    </a:cubicBezTo>
                    <a:cubicBezTo>
                      <a:pt x="125" y="38"/>
                      <a:pt x="127" y="46"/>
                      <a:pt x="127" y="56"/>
                    </a:cubicBezTo>
                    <a:cubicBezTo>
                      <a:pt x="127" y="64"/>
                      <a:pt x="126" y="71"/>
                      <a:pt x="125" y="76"/>
                    </a:cubicBezTo>
                    <a:cubicBezTo>
                      <a:pt x="123" y="80"/>
                      <a:pt x="121" y="84"/>
                      <a:pt x="119" y="86"/>
                    </a:cubicBezTo>
                    <a:cubicBezTo>
                      <a:pt x="116" y="89"/>
                      <a:pt x="113" y="90"/>
                      <a:pt x="110" y="90"/>
                    </a:cubicBezTo>
                    <a:cubicBezTo>
                      <a:pt x="106" y="90"/>
                      <a:pt x="102" y="87"/>
                      <a:pt x="99" y="82"/>
                    </a:cubicBezTo>
                    <a:cubicBezTo>
                      <a:pt x="95" y="76"/>
                      <a:pt x="94" y="68"/>
                      <a:pt x="94" y="57"/>
                    </a:cubicBezTo>
                    <a:close/>
                    <a:moveTo>
                      <a:pt x="100" y="57"/>
                    </a:moveTo>
                    <a:cubicBezTo>
                      <a:pt x="100" y="65"/>
                      <a:pt x="101" y="71"/>
                      <a:pt x="103" y="75"/>
                    </a:cubicBezTo>
                    <a:cubicBezTo>
                      <a:pt x="105" y="79"/>
                      <a:pt x="107" y="81"/>
                      <a:pt x="110" y="81"/>
                    </a:cubicBezTo>
                    <a:cubicBezTo>
                      <a:pt x="113" y="81"/>
                      <a:pt x="116" y="79"/>
                      <a:pt x="118" y="75"/>
                    </a:cubicBezTo>
                    <a:cubicBezTo>
                      <a:pt x="120" y="71"/>
                      <a:pt x="121" y="65"/>
                      <a:pt x="121" y="57"/>
                    </a:cubicBezTo>
                    <a:cubicBezTo>
                      <a:pt x="121" y="49"/>
                      <a:pt x="120" y="43"/>
                      <a:pt x="118" y="39"/>
                    </a:cubicBezTo>
                    <a:cubicBezTo>
                      <a:pt x="116" y="35"/>
                      <a:pt x="113" y="33"/>
                      <a:pt x="110" y="33"/>
                    </a:cubicBezTo>
                    <a:cubicBezTo>
                      <a:pt x="107" y="33"/>
                      <a:pt x="105" y="35"/>
                      <a:pt x="103" y="39"/>
                    </a:cubicBezTo>
                    <a:cubicBezTo>
                      <a:pt x="101" y="43"/>
                      <a:pt x="100" y="49"/>
                      <a:pt x="100" y="57"/>
                    </a:cubicBezTo>
                    <a:close/>
                    <a:moveTo>
                      <a:pt x="139" y="89"/>
                    </a:moveTo>
                    <a:cubicBezTo>
                      <a:pt x="139" y="34"/>
                      <a:pt x="139" y="34"/>
                      <a:pt x="139" y="34"/>
                    </a:cubicBezTo>
                    <a:cubicBezTo>
                      <a:pt x="134" y="34"/>
                      <a:pt x="134" y="34"/>
                      <a:pt x="134" y="34"/>
                    </a:cubicBezTo>
                    <a:cubicBezTo>
                      <a:pt x="134" y="25"/>
                      <a:pt x="134" y="25"/>
                      <a:pt x="134" y="25"/>
                    </a:cubicBezTo>
                    <a:cubicBezTo>
                      <a:pt x="139" y="25"/>
                      <a:pt x="139" y="25"/>
                      <a:pt x="139" y="25"/>
                    </a:cubicBezTo>
                    <a:cubicBezTo>
                      <a:pt x="139" y="19"/>
                      <a:pt x="139" y="19"/>
                      <a:pt x="139" y="19"/>
                    </a:cubicBezTo>
                    <a:cubicBezTo>
                      <a:pt x="139" y="14"/>
                      <a:pt x="139" y="11"/>
                      <a:pt x="140" y="9"/>
                    </a:cubicBezTo>
                    <a:cubicBezTo>
                      <a:pt x="140" y="6"/>
                      <a:pt x="141" y="4"/>
                      <a:pt x="143" y="2"/>
                    </a:cubicBezTo>
                    <a:cubicBezTo>
                      <a:pt x="144" y="0"/>
                      <a:pt x="146" y="0"/>
                      <a:pt x="149" y="0"/>
                    </a:cubicBezTo>
                    <a:cubicBezTo>
                      <a:pt x="150" y="0"/>
                      <a:pt x="152" y="0"/>
                      <a:pt x="154" y="1"/>
                    </a:cubicBezTo>
                    <a:cubicBezTo>
                      <a:pt x="153" y="10"/>
                      <a:pt x="153" y="10"/>
                      <a:pt x="153" y="10"/>
                    </a:cubicBezTo>
                    <a:cubicBezTo>
                      <a:pt x="152" y="10"/>
                      <a:pt x="151" y="9"/>
                      <a:pt x="150" y="9"/>
                    </a:cubicBezTo>
                    <a:cubicBezTo>
                      <a:pt x="148" y="9"/>
                      <a:pt x="147" y="10"/>
                      <a:pt x="146" y="12"/>
                    </a:cubicBezTo>
                    <a:cubicBezTo>
                      <a:pt x="145" y="13"/>
                      <a:pt x="145" y="16"/>
                      <a:pt x="145" y="19"/>
                    </a:cubicBezTo>
                    <a:cubicBezTo>
                      <a:pt x="145" y="25"/>
                      <a:pt x="145" y="25"/>
                      <a:pt x="145" y="25"/>
                    </a:cubicBezTo>
                    <a:cubicBezTo>
                      <a:pt x="152" y="25"/>
                      <a:pt x="152" y="25"/>
                      <a:pt x="152" y="25"/>
                    </a:cubicBezTo>
                    <a:cubicBezTo>
                      <a:pt x="152" y="34"/>
                      <a:pt x="152" y="34"/>
                      <a:pt x="152" y="34"/>
                    </a:cubicBezTo>
                    <a:cubicBezTo>
                      <a:pt x="145" y="34"/>
                      <a:pt x="145" y="34"/>
                      <a:pt x="145" y="34"/>
                    </a:cubicBezTo>
                    <a:cubicBezTo>
                      <a:pt x="145" y="89"/>
                      <a:pt x="145" y="89"/>
                      <a:pt x="145" y="89"/>
                    </a:cubicBezTo>
                    <a:cubicBezTo>
                      <a:pt x="139" y="89"/>
                      <a:pt x="139" y="89"/>
                      <a:pt x="139" y="89"/>
                    </a:cubicBezTo>
                    <a:close/>
                    <a:moveTo>
                      <a:pt x="210" y="58"/>
                    </a:moveTo>
                    <a:cubicBezTo>
                      <a:pt x="217" y="61"/>
                      <a:pt x="217" y="61"/>
                      <a:pt x="217" y="61"/>
                    </a:cubicBezTo>
                    <a:cubicBezTo>
                      <a:pt x="215" y="71"/>
                      <a:pt x="213" y="78"/>
                      <a:pt x="209" y="83"/>
                    </a:cubicBezTo>
                    <a:cubicBezTo>
                      <a:pt x="206" y="88"/>
                      <a:pt x="202" y="90"/>
                      <a:pt x="197" y="90"/>
                    </a:cubicBezTo>
                    <a:cubicBezTo>
                      <a:pt x="191" y="90"/>
                      <a:pt x="187" y="88"/>
                      <a:pt x="184" y="85"/>
                    </a:cubicBezTo>
                    <a:cubicBezTo>
                      <a:pt x="181" y="81"/>
                      <a:pt x="178" y="75"/>
                      <a:pt x="176" y="68"/>
                    </a:cubicBezTo>
                    <a:cubicBezTo>
                      <a:pt x="175" y="61"/>
                      <a:pt x="174" y="53"/>
                      <a:pt x="174" y="44"/>
                    </a:cubicBezTo>
                    <a:cubicBezTo>
                      <a:pt x="174" y="35"/>
                      <a:pt x="175" y="27"/>
                      <a:pt x="177" y="20"/>
                    </a:cubicBezTo>
                    <a:cubicBezTo>
                      <a:pt x="179" y="14"/>
                      <a:pt x="181" y="8"/>
                      <a:pt x="185" y="5"/>
                    </a:cubicBezTo>
                    <a:cubicBezTo>
                      <a:pt x="189" y="1"/>
                      <a:pt x="192" y="0"/>
                      <a:pt x="197" y="0"/>
                    </a:cubicBezTo>
                    <a:cubicBezTo>
                      <a:pt x="202" y="0"/>
                      <a:pt x="206" y="2"/>
                      <a:pt x="209" y="6"/>
                    </a:cubicBezTo>
                    <a:cubicBezTo>
                      <a:pt x="212" y="11"/>
                      <a:pt x="214" y="17"/>
                      <a:pt x="216" y="25"/>
                    </a:cubicBezTo>
                    <a:cubicBezTo>
                      <a:pt x="209" y="28"/>
                      <a:pt x="209" y="28"/>
                      <a:pt x="209" y="28"/>
                    </a:cubicBezTo>
                    <a:cubicBezTo>
                      <a:pt x="208" y="21"/>
                      <a:pt x="207" y="17"/>
                      <a:pt x="205" y="14"/>
                    </a:cubicBezTo>
                    <a:cubicBezTo>
                      <a:pt x="202" y="11"/>
                      <a:pt x="200" y="10"/>
                      <a:pt x="197" y="10"/>
                    </a:cubicBezTo>
                    <a:cubicBezTo>
                      <a:pt x="193" y="10"/>
                      <a:pt x="190" y="11"/>
                      <a:pt x="187" y="14"/>
                    </a:cubicBezTo>
                    <a:cubicBezTo>
                      <a:pt x="185" y="18"/>
                      <a:pt x="183" y="22"/>
                      <a:pt x="182" y="27"/>
                    </a:cubicBezTo>
                    <a:cubicBezTo>
                      <a:pt x="181" y="33"/>
                      <a:pt x="180" y="38"/>
                      <a:pt x="180" y="44"/>
                    </a:cubicBezTo>
                    <a:cubicBezTo>
                      <a:pt x="180" y="52"/>
                      <a:pt x="181" y="58"/>
                      <a:pt x="182" y="64"/>
                    </a:cubicBezTo>
                    <a:cubicBezTo>
                      <a:pt x="183" y="69"/>
                      <a:pt x="185" y="74"/>
                      <a:pt x="188" y="76"/>
                    </a:cubicBezTo>
                    <a:cubicBezTo>
                      <a:pt x="190" y="79"/>
                      <a:pt x="193" y="80"/>
                      <a:pt x="196" y="80"/>
                    </a:cubicBezTo>
                    <a:cubicBezTo>
                      <a:pt x="200" y="80"/>
                      <a:pt x="203" y="79"/>
                      <a:pt x="205" y="75"/>
                    </a:cubicBezTo>
                    <a:cubicBezTo>
                      <a:pt x="208" y="71"/>
                      <a:pt x="209" y="65"/>
                      <a:pt x="210" y="58"/>
                    </a:cubicBezTo>
                    <a:close/>
                    <a:moveTo>
                      <a:pt x="227" y="89"/>
                    </a:moveTo>
                    <a:cubicBezTo>
                      <a:pt x="227" y="1"/>
                      <a:pt x="227" y="1"/>
                      <a:pt x="227" y="1"/>
                    </a:cubicBezTo>
                    <a:cubicBezTo>
                      <a:pt x="233" y="1"/>
                      <a:pt x="233" y="1"/>
                      <a:pt x="233" y="1"/>
                    </a:cubicBezTo>
                    <a:cubicBezTo>
                      <a:pt x="233" y="33"/>
                      <a:pt x="233" y="33"/>
                      <a:pt x="233" y="33"/>
                    </a:cubicBezTo>
                    <a:cubicBezTo>
                      <a:pt x="236" y="27"/>
                      <a:pt x="240" y="24"/>
                      <a:pt x="244" y="24"/>
                    </a:cubicBezTo>
                    <a:cubicBezTo>
                      <a:pt x="246" y="24"/>
                      <a:pt x="249" y="25"/>
                      <a:pt x="251" y="27"/>
                    </a:cubicBezTo>
                    <a:cubicBezTo>
                      <a:pt x="253" y="28"/>
                      <a:pt x="254" y="31"/>
                      <a:pt x="255" y="34"/>
                    </a:cubicBezTo>
                    <a:cubicBezTo>
                      <a:pt x="256" y="38"/>
                      <a:pt x="256" y="42"/>
                      <a:pt x="256" y="49"/>
                    </a:cubicBezTo>
                    <a:cubicBezTo>
                      <a:pt x="256" y="89"/>
                      <a:pt x="256" y="89"/>
                      <a:pt x="256" y="89"/>
                    </a:cubicBezTo>
                    <a:cubicBezTo>
                      <a:pt x="250" y="89"/>
                      <a:pt x="250" y="89"/>
                      <a:pt x="250" y="89"/>
                    </a:cubicBezTo>
                    <a:cubicBezTo>
                      <a:pt x="250" y="49"/>
                      <a:pt x="250" y="49"/>
                      <a:pt x="250" y="49"/>
                    </a:cubicBezTo>
                    <a:cubicBezTo>
                      <a:pt x="250" y="43"/>
                      <a:pt x="249" y="39"/>
                      <a:pt x="248" y="37"/>
                    </a:cubicBezTo>
                    <a:cubicBezTo>
                      <a:pt x="247" y="34"/>
                      <a:pt x="245" y="33"/>
                      <a:pt x="243" y="33"/>
                    </a:cubicBezTo>
                    <a:cubicBezTo>
                      <a:pt x="241" y="33"/>
                      <a:pt x="239" y="34"/>
                      <a:pt x="238" y="36"/>
                    </a:cubicBezTo>
                    <a:cubicBezTo>
                      <a:pt x="236" y="37"/>
                      <a:pt x="235" y="40"/>
                      <a:pt x="234" y="42"/>
                    </a:cubicBezTo>
                    <a:cubicBezTo>
                      <a:pt x="234" y="45"/>
                      <a:pt x="233" y="49"/>
                      <a:pt x="233" y="54"/>
                    </a:cubicBezTo>
                    <a:cubicBezTo>
                      <a:pt x="233" y="89"/>
                      <a:pt x="233" y="89"/>
                      <a:pt x="233" y="89"/>
                    </a:cubicBezTo>
                    <a:cubicBezTo>
                      <a:pt x="227" y="89"/>
                      <a:pt x="227" y="89"/>
                      <a:pt x="227" y="89"/>
                    </a:cubicBezTo>
                    <a:close/>
                    <a:moveTo>
                      <a:pt x="269" y="14"/>
                    </a:moveTo>
                    <a:cubicBezTo>
                      <a:pt x="269" y="1"/>
                      <a:pt x="269" y="1"/>
                      <a:pt x="269" y="1"/>
                    </a:cubicBezTo>
                    <a:cubicBezTo>
                      <a:pt x="275" y="1"/>
                      <a:pt x="275" y="1"/>
                      <a:pt x="275" y="1"/>
                    </a:cubicBezTo>
                    <a:cubicBezTo>
                      <a:pt x="275" y="14"/>
                      <a:pt x="275" y="14"/>
                      <a:pt x="275" y="14"/>
                    </a:cubicBezTo>
                    <a:cubicBezTo>
                      <a:pt x="269" y="14"/>
                      <a:pt x="269" y="14"/>
                      <a:pt x="269" y="14"/>
                    </a:cubicBezTo>
                    <a:close/>
                    <a:moveTo>
                      <a:pt x="269" y="89"/>
                    </a:moveTo>
                    <a:cubicBezTo>
                      <a:pt x="269" y="25"/>
                      <a:pt x="269" y="25"/>
                      <a:pt x="269" y="25"/>
                    </a:cubicBezTo>
                    <a:cubicBezTo>
                      <a:pt x="275" y="25"/>
                      <a:pt x="275" y="25"/>
                      <a:pt x="275" y="25"/>
                    </a:cubicBezTo>
                    <a:cubicBezTo>
                      <a:pt x="275" y="89"/>
                      <a:pt x="275" y="89"/>
                      <a:pt x="275" y="89"/>
                    </a:cubicBezTo>
                    <a:cubicBezTo>
                      <a:pt x="269" y="89"/>
                      <a:pt x="269" y="89"/>
                      <a:pt x="269" y="89"/>
                    </a:cubicBezTo>
                    <a:close/>
                    <a:moveTo>
                      <a:pt x="287" y="89"/>
                    </a:moveTo>
                    <a:cubicBezTo>
                      <a:pt x="287" y="25"/>
                      <a:pt x="287" y="25"/>
                      <a:pt x="287" y="25"/>
                    </a:cubicBezTo>
                    <a:cubicBezTo>
                      <a:pt x="293" y="25"/>
                      <a:pt x="293" y="25"/>
                      <a:pt x="293" y="25"/>
                    </a:cubicBezTo>
                    <a:cubicBezTo>
                      <a:pt x="293" y="34"/>
                      <a:pt x="293" y="34"/>
                      <a:pt x="293" y="34"/>
                    </a:cubicBezTo>
                    <a:cubicBezTo>
                      <a:pt x="295" y="27"/>
                      <a:pt x="299" y="24"/>
                      <a:pt x="304" y="24"/>
                    </a:cubicBezTo>
                    <a:cubicBezTo>
                      <a:pt x="306" y="24"/>
                      <a:pt x="308" y="25"/>
                      <a:pt x="310" y="26"/>
                    </a:cubicBezTo>
                    <a:cubicBezTo>
                      <a:pt x="312" y="27"/>
                      <a:pt x="313" y="29"/>
                      <a:pt x="314" y="31"/>
                    </a:cubicBezTo>
                    <a:cubicBezTo>
                      <a:pt x="315" y="34"/>
                      <a:pt x="315" y="36"/>
                      <a:pt x="316" y="39"/>
                    </a:cubicBezTo>
                    <a:cubicBezTo>
                      <a:pt x="316" y="41"/>
                      <a:pt x="316" y="45"/>
                      <a:pt x="316" y="50"/>
                    </a:cubicBezTo>
                    <a:cubicBezTo>
                      <a:pt x="316" y="89"/>
                      <a:pt x="316" y="89"/>
                      <a:pt x="316" y="89"/>
                    </a:cubicBezTo>
                    <a:cubicBezTo>
                      <a:pt x="310" y="89"/>
                      <a:pt x="310" y="89"/>
                      <a:pt x="310" y="89"/>
                    </a:cubicBezTo>
                    <a:cubicBezTo>
                      <a:pt x="310" y="50"/>
                      <a:pt x="310" y="50"/>
                      <a:pt x="310" y="50"/>
                    </a:cubicBezTo>
                    <a:cubicBezTo>
                      <a:pt x="310" y="46"/>
                      <a:pt x="310" y="43"/>
                      <a:pt x="309" y="40"/>
                    </a:cubicBezTo>
                    <a:cubicBezTo>
                      <a:pt x="309" y="38"/>
                      <a:pt x="308" y="36"/>
                      <a:pt x="307" y="35"/>
                    </a:cubicBezTo>
                    <a:cubicBezTo>
                      <a:pt x="306" y="34"/>
                      <a:pt x="304" y="33"/>
                      <a:pt x="303" y="33"/>
                    </a:cubicBezTo>
                    <a:cubicBezTo>
                      <a:pt x="300" y="33"/>
                      <a:pt x="298" y="35"/>
                      <a:pt x="296" y="38"/>
                    </a:cubicBezTo>
                    <a:cubicBezTo>
                      <a:pt x="294" y="40"/>
                      <a:pt x="293" y="46"/>
                      <a:pt x="293" y="54"/>
                    </a:cubicBezTo>
                    <a:cubicBezTo>
                      <a:pt x="293" y="89"/>
                      <a:pt x="293" y="89"/>
                      <a:pt x="293" y="89"/>
                    </a:cubicBezTo>
                    <a:cubicBezTo>
                      <a:pt x="287" y="89"/>
                      <a:pt x="287" y="89"/>
                      <a:pt x="287" y="89"/>
                    </a:cubicBezTo>
                    <a:close/>
                    <a:moveTo>
                      <a:pt x="352" y="81"/>
                    </a:moveTo>
                    <a:cubicBezTo>
                      <a:pt x="349" y="84"/>
                      <a:pt x="347" y="87"/>
                      <a:pt x="345" y="88"/>
                    </a:cubicBezTo>
                    <a:cubicBezTo>
                      <a:pt x="343" y="90"/>
                      <a:pt x="341" y="90"/>
                      <a:pt x="339" y="90"/>
                    </a:cubicBezTo>
                    <a:cubicBezTo>
                      <a:pt x="335" y="90"/>
                      <a:pt x="332" y="89"/>
                      <a:pt x="330" y="85"/>
                    </a:cubicBezTo>
                    <a:cubicBezTo>
                      <a:pt x="328" y="82"/>
                      <a:pt x="327" y="77"/>
                      <a:pt x="327" y="72"/>
                    </a:cubicBezTo>
                    <a:cubicBezTo>
                      <a:pt x="327" y="69"/>
                      <a:pt x="327" y="66"/>
                      <a:pt x="328" y="64"/>
                    </a:cubicBezTo>
                    <a:cubicBezTo>
                      <a:pt x="329" y="61"/>
                      <a:pt x="330" y="59"/>
                      <a:pt x="331" y="57"/>
                    </a:cubicBezTo>
                    <a:cubicBezTo>
                      <a:pt x="332" y="56"/>
                      <a:pt x="334" y="55"/>
                      <a:pt x="335" y="54"/>
                    </a:cubicBezTo>
                    <a:cubicBezTo>
                      <a:pt x="336" y="53"/>
                      <a:pt x="338" y="53"/>
                      <a:pt x="340" y="52"/>
                    </a:cubicBezTo>
                    <a:cubicBezTo>
                      <a:pt x="345" y="51"/>
                      <a:pt x="349" y="50"/>
                      <a:pt x="351" y="49"/>
                    </a:cubicBezTo>
                    <a:cubicBezTo>
                      <a:pt x="351" y="47"/>
                      <a:pt x="351" y="46"/>
                      <a:pt x="351" y="46"/>
                    </a:cubicBezTo>
                    <a:cubicBezTo>
                      <a:pt x="351" y="41"/>
                      <a:pt x="351" y="38"/>
                      <a:pt x="349" y="36"/>
                    </a:cubicBezTo>
                    <a:cubicBezTo>
                      <a:pt x="348" y="34"/>
                      <a:pt x="346" y="33"/>
                      <a:pt x="343" y="33"/>
                    </a:cubicBezTo>
                    <a:cubicBezTo>
                      <a:pt x="340" y="33"/>
                      <a:pt x="338" y="34"/>
                      <a:pt x="336" y="35"/>
                    </a:cubicBezTo>
                    <a:cubicBezTo>
                      <a:pt x="335" y="37"/>
                      <a:pt x="334" y="40"/>
                      <a:pt x="334" y="45"/>
                    </a:cubicBezTo>
                    <a:cubicBezTo>
                      <a:pt x="328" y="43"/>
                      <a:pt x="328" y="43"/>
                      <a:pt x="328" y="43"/>
                    </a:cubicBezTo>
                    <a:cubicBezTo>
                      <a:pt x="328" y="39"/>
                      <a:pt x="329" y="35"/>
                      <a:pt x="330" y="33"/>
                    </a:cubicBezTo>
                    <a:cubicBezTo>
                      <a:pt x="332" y="30"/>
                      <a:pt x="333" y="28"/>
                      <a:pt x="336" y="26"/>
                    </a:cubicBezTo>
                    <a:cubicBezTo>
                      <a:pt x="338" y="25"/>
                      <a:pt x="341" y="24"/>
                      <a:pt x="344" y="24"/>
                    </a:cubicBezTo>
                    <a:cubicBezTo>
                      <a:pt x="347" y="24"/>
                      <a:pt x="349" y="25"/>
                      <a:pt x="351" y="26"/>
                    </a:cubicBezTo>
                    <a:cubicBezTo>
                      <a:pt x="353" y="27"/>
                      <a:pt x="354" y="29"/>
                      <a:pt x="355" y="31"/>
                    </a:cubicBezTo>
                    <a:cubicBezTo>
                      <a:pt x="356" y="33"/>
                      <a:pt x="356" y="35"/>
                      <a:pt x="357" y="38"/>
                    </a:cubicBezTo>
                    <a:cubicBezTo>
                      <a:pt x="357" y="40"/>
                      <a:pt x="357" y="43"/>
                      <a:pt x="357" y="48"/>
                    </a:cubicBezTo>
                    <a:cubicBezTo>
                      <a:pt x="357" y="62"/>
                      <a:pt x="357" y="62"/>
                      <a:pt x="357" y="62"/>
                    </a:cubicBezTo>
                    <a:cubicBezTo>
                      <a:pt x="357" y="72"/>
                      <a:pt x="357" y="79"/>
                      <a:pt x="357" y="81"/>
                    </a:cubicBezTo>
                    <a:cubicBezTo>
                      <a:pt x="358" y="84"/>
                      <a:pt x="358" y="86"/>
                      <a:pt x="359" y="89"/>
                    </a:cubicBezTo>
                    <a:cubicBezTo>
                      <a:pt x="353" y="89"/>
                      <a:pt x="353" y="89"/>
                      <a:pt x="353" y="89"/>
                    </a:cubicBezTo>
                    <a:cubicBezTo>
                      <a:pt x="352" y="87"/>
                      <a:pt x="352" y="84"/>
                      <a:pt x="352" y="81"/>
                    </a:cubicBezTo>
                    <a:close/>
                    <a:moveTo>
                      <a:pt x="351" y="57"/>
                    </a:moveTo>
                    <a:cubicBezTo>
                      <a:pt x="349" y="59"/>
                      <a:pt x="346" y="60"/>
                      <a:pt x="341" y="61"/>
                    </a:cubicBezTo>
                    <a:cubicBezTo>
                      <a:pt x="339" y="62"/>
                      <a:pt x="337" y="62"/>
                      <a:pt x="336" y="63"/>
                    </a:cubicBezTo>
                    <a:cubicBezTo>
                      <a:pt x="335" y="64"/>
                      <a:pt x="334" y="65"/>
                      <a:pt x="334" y="67"/>
                    </a:cubicBezTo>
                    <a:cubicBezTo>
                      <a:pt x="333" y="68"/>
                      <a:pt x="333" y="70"/>
                      <a:pt x="333" y="72"/>
                    </a:cubicBezTo>
                    <a:cubicBezTo>
                      <a:pt x="333" y="75"/>
                      <a:pt x="334" y="77"/>
                      <a:pt x="335" y="79"/>
                    </a:cubicBezTo>
                    <a:cubicBezTo>
                      <a:pt x="336" y="81"/>
                      <a:pt x="338" y="82"/>
                      <a:pt x="340" y="82"/>
                    </a:cubicBezTo>
                    <a:cubicBezTo>
                      <a:pt x="342" y="82"/>
                      <a:pt x="344" y="81"/>
                      <a:pt x="346" y="79"/>
                    </a:cubicBezTo>
                    <a:cubicBezTo>
                      <a:pt x="348" y="77"/>
                      <a:pt x="349" y="75"/>
                      <a:pt x="350" y="72"/>
                    </a:cubicBezTo>
                    <a:cubicBezTo>
                      <a:pt x="351" y="69"/>
                      <a:pt x="351" y="66"/>
                      <a:pt x="351" y="61"/>
                    </a:cubicBezTo>
                    <a:lnTo>
                      <a:pt x="35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showMasterSp="0" userDrawn="1">
  <p:cSld name="节标题">
    <p:spTree>
      <p:nvGrpSpPr>
        <p:cNvPr id="1" name=""/>
        <p:cNvGrpSpPr/>
        <p:nvPr/>
      </p:nvGrpSpPr>
      <p:grpSpPr>
        <a:xfrm>
          <a:off x="0" y="0"/>
          <a:ext cx="0" cy="0"/>
          <a:chOff x="0" y="0"/>
          <a:chExt cx="0" cy="0"/>
        </a:xfrm>
      </p:grpSpPr>
      <p:pic>
        <p:nvPicPr>
          <p:cNvPr id="13" name="图片 12" descr="草地上的建筑&#10;&#10;描述已自动生成"/>
          <p:cNvPicPr>
            <a:picLocks noChangeAspect="1"/>
          </p:cNvPicPr>
          <p:nvPr userDrawn="1"/>
        </p:nvPicPr>
        <p:blipFill>
          <a:blip r:embed="rId2" cstate="print">
            <a:alphaModFix amt="7000"/>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8998" y="-1"/>
            <a:ext cx="12173002" cy="6858000"/>
          </a:xfrm>
          <a:prstGeom prst="rect">
            <a:avLst/>
          </a:prstGeom>
        </p:spPr>
      </p:pic>
      <p:sp>
        <p:nvSpPr>
          <p:cNvPr id="11" name="ïṣḷïḋe"/>
          <p:cNvSpPr/>
          <p:nvPr userDrawn="1"/>
        </p:nvSpPr>
        <p:spPr>
          <a:xfrm>
            <a:off x="1" y="3553277"/>
            <a:ext cx="3520161" cy="3304722"/>
          </a:xfrm>
          <a:custGeom>
            <a:avLst/>
            <a:gdLst>
              <a:gd name="connsiteX0" fmla="*/ 2267365 w 3520161"/>
              <a:gd name="connsiteY0" fmla="*/ 83 h 3304722"/>
              <a:gd name="connsiteX1" fmla="*/ 3070329 w 3520161"/>
              <a:gd name="connsiteY1" fmla="*/ 299271 h 3304722"/>
              <a:gd name="connsiteX2" fmla="*/ 3070328 w 3520161"/>
              <a:gd name="connsiteY2" fmla="*/ 299271 h 3304722"/>
              <a:gd name="connsiteX3" fmla="*/ 3220892 w 3520161"/>
              <a:gd name="connsiteY3" fmla="*/ 2086011 h 3304722"/>
              <a:gd name="connsiteX4" fmla="*/ 2191612 w 3520161"/>
              <a:gd name="connsiteY4" fmla="*/ 3304722 h 3304722"/>
              <a:gd name="connsiteX5" fmla="*/ 0 w 3520161"/>
              <a:gd name="connsiteY5" fmla="*/ 3304722 h 3304722"/>
              <a:gd name="connsiteX6" fmla="*/ 0 w 3520161"/>
              <a:gd name="connsiteY6" fmla="*/ 1969656 h 3304722"/>
              <a:gd name="connsiteX7" fmla="*/ 1283589 w 3520161"/>
              <a:gd name="connsiteY7" fmla="*/ 449834 h 3304722"/>
              <a:gd name="connsiteX8" fmla="*/ 2267365 w 3520161"/>
              <a:gd name="connsiteY8" fmla="*/ 83 h 330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0161" h="3304722">
                <a:moveTo>
                  <a:pt x="2267365" y="83"/>
                </a:moveTo>
                <a:cubicBezTo>
                  <a:pt x="2551510" y="3313"/>
                  <a:pt x="2836279" y="101600"/>
                  <a:pt x="3070329" y="299271"/>
                </a:cubicBezTo>
                <a:lnTo>
                  <a:pt x="3070328" y="299271"/>
                </a:lnTo>
                <a:cubicBezTo>
                  <a:pt x="3605301" y="751088"/>
                  <a:pt x="3672710" y="1551040"/>
                  <a:pt x="3220892" y="2086011"/>
                </a:cubicBezTo>
                <a:lnTo>
                  <a:pt x="2191612" y="3304722"/>
                </a:lnTo>
                <a:lnTo>
                  <a:pt x="0" y="3304722"/>
                </a:lnTo>
                <a:lnTo>
                  <a:pt x="0" y="1969656"/>
                </a:lnTo>
                <a:lnTo>
                  <a:pt x="1283589" y="449834"/>
                </a:lnTo>
                <a:cubicBezTo>
                  <a:pt x="1537736" y="148912"/>
                  <a:pt x="1902035" y="-4070"/>
                  <a:pt x="2267365" y="83"/>
                </a:cubicBezTo>
                <a:close/>
              </a:path>
            </a:pathLst>
          </a:custGeom>
          <a:blipFill>
            <a:blip r:embed="rId3">
              <a:duotone>
                <a:schemeClr val="accent3">
                  <a:shade val="45000"/>
                  <a:satMod val="135000"/>
                </a:schemeClr>
                <a:prstClr val="white"/>
              </a:duotone>
            </a:blip>
            <a:srcRect/>
            <a:stretch>
              <a:fillRect l="-33323" r="-3332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 name="标题 19"/>
          <p:cNvSpPr>
            <a:spLocks noGrp="1"/>
          </p:cNvSpPr>
          <p:nvPr userDrawn="1">
            <p:ph type="title"/>
          </p:nvPr>
        </p:nvSpPr>
        <p:spPr>
          <a:xfrm>
            <a:off x="5552498" y="2533650"/>
            <a:ext cx="5419185" cy="895350"/>
          </a:xfrm>
        </p:spPr>
        <p:txBody>
          <a:bodyPr anchor="b">
            <a:normAutofit/>
          </a:bodyPr>
          <a:lstStyle>
            <a:lvl1pPr algn="l">
              <a:defRPr sz="2400" b="1">
                <a:solidFill>
                  <a:schemeClr val="tx1"/>
                </a:solidFill>
              </a:defRPr>
            </a:lvl1pPr>
          </a:lstStyle>
          <a:p>
            <a:r>
              <a:rPr lang="en-US" dirty="0"/>
              <a:t>Click to edit Master title style</a:t>
            </a:r>
            <a:endParaRPr lang="zh-CN" altLang="en-US" dirty="0"/>
          </a:p>
        </p:txBody>
      </p:sp>
      <p:sp>
        <p:nvSpPr>
          <p:cNvPr id="21" name="文本占位符 20"/>
          <p:cNvSpPr>
            <a:spLocks noGrp="1"/>
          </p:cNvSpPr>
          <p:nvPr userDrawn="1">
            <p:ph type="body" idx="1"/>
          </p:nvPr>
        </p:nvSpPr>
        <p:spPr>
          <a:xfrm>
            <a:off x="5553614" y="3429000"/>
            <a:ext cx="5419185" cy="1015623"/>
          </a:xfrm>
        </p:spPr>
        <p:txBody>
          <a:bodyPr anchor="t">
            <a:normAutofit/>
          </a:bodyPr>
          <a:lstStyle>
            <a:lvl1pPr marL="0" indent="0" algn="l">
              <a:lnSpc>
                <a:spcPct val="150000"/>
              </a:lnSpc>
              <a:spcBef>
                <a:spcPts val="0"/>
              </a:spcBef>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endParaRPr lang="en-US" dirty="0"/>
          </a:p>
        </p:txBody>
      </p:sp>
      <p:sp>
        <p:nvSpPr>
          <p:cNvPr id="6" name="iśľiḓè"/>
          <p:cNvSpPr/>
          <p:nvPr userDrawn="1"/>
        </p:nvSpPr>
        <p:spPr>
          <a:xfrm flipH="1" flipV="1">
            <a:off x="1811471" y="4868985"/>
            <a:ext cx="2152019" cy="1989014"/>
          </a:xfrm>
          <a:custGeom>
            <a:avLst/>
            <a:gdLst>
              <a:gd name="connsiteX0" fmla="*/ 210268 w 3955516"/>
              <a:gd name="connsiteY0" fmla="*/ 3516016 h 3655904"/>
              <a:gd name="connsiteX1" fmla="*/ 210268 w 3955516"/>
              <a:gd name="connsiteY1" fmla="*/ 3516016 h 3655904"/>
              <a:gd name="connsiteX2" fmla="*/ 210268 w 3955516"/>
              <a:gd name="connsiteY2" fmla="*/ 3516016 h 3655904"/>
              <a:gd name="connsiteX3" fmla="*/ 2404025 w 3955516"/>
              <a:gd name="connsiteY3" fmla="*/ 0 h 3655904"/>
              <a:gd name="connsiteX4" fmla="*/ 3955516 w 3955516"/>
              <a:gd name="connsiteY4" fmla="*/ 0 h 3655904"/>
              <a:gd name="connsiteX5" fmla="*/ 1045452 w 3955516"/>
              <a:gd name="connsiteY5" fmla="*/ 3445637 h 3655904"/>
              <a:gd name="connsiteX6" fmla="*/ 309288 w 3955516"/>
              <a:gd name="connsiteY6" fmla="*/ 3583884 h 3655904"/>
              <a:gd name="connsiteX7" fmla="*/ 210268 w 3955516"/>
              <a:gd name="connsiteY7" fmla="*/ 3516016 h 3655904"/>
              <a:gd name="connsiteX8" fmla="*/ 126786 w 3955516"/>
              <a:gd name="connsiteY8" fmla="*/ 3429750 h 3655904"/>
              <a:gd name="connsiteX9" fmla="*/ 139890 w 3955516"/>
              <a:gd name="connsiteY9" fmla="*/ 2680831 h 3655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5516" h="3655904">
                <a:moveTo>
                  <a:pt x="210268" y="3516016"/>
                </a:moveTo>
                <a:lnTo>
                  <a:pt x="210268" y="3516016"/>
                </a:lnTo>
                <a:lnTo>
                  <a:pt x="210268" y="3516016"/>
                </a:lnTo>
                <a:close/>
                <a:moveTo>
                  <a:pt x="2404025" y="0"/>
                </a:moveTo>
                <a:lnTo>
                  <a:pt x="3955516" y="0"/>
                </a:lnTo>
                <a:lnTo>
                  <a:pt x="1045452" y="3445637"/>
                </a:lnTo>
                <a:cubicBezTo>
                  <a:pt x="860656" y="3664444"/>
                  <a:pt x="551270" y="3715919"/>
                  <a:pt x="309288" y="3583884"/>
                </a:cubicBezTo>
                <a:lnTo>
                  <a:pt x="210268" y="3516016"/>
                </a:lnTo>
                <a:lnTo>
                  <a:pt x="126786" y="3429750"/>
                </a:lnTo>
                <a:cubicBezTo>
                  <a:pt x="-43881" y="3213275"/>
                  <a:pt x="-44906" y="2899638"/>
                  <a:pt x="139890" y="2680831"/>
                </a:cubicBezTo>
                <a:close/>
              </a:path>
            </a:pathLst>
          </a:cu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îṡḷidé"/>
          <p:cNvSpPr/>
          <p:nvPr userDrawn="1"/>
        </p:nvSpPr>
        <p:spPr>
          <a:xfrm flipH="1" flipV="1">
            <a:off x="1961" y="4224012"/>
            <a:ext cx="923541" cy="1533891"/>
          </a:xfrm>
          <a:custGeom>
            <a:avLst/>
            <a:gdLst>
              <a:gd name="connsiteX0" fmla="*/ 1697514 w 1697514"/>
              <a:gd name="connsiteY0" fmla="*/ 0 h 2819365"/>
              <a:gd name="connsiteX1" fmla="*/ 1697514 w 1697514"/>
              <a:gd name="connsiteY1" fmla="*/ 1837030 h 2819365"/>
              <a:gd name="connsiteX2" fmla="*/ 1045452 w 1697514"/>
              <a:gd name="connsiteY2" fmla="*/ 2609099 h 2819365"/>
              <a:gd name="connsiteX3" fmla="*/ 210267 w 1697514"/>
              <a:gd name="connsiteY3" fmla="*/ 2679477 h 2819365"/>
              <a:gd name="connsiteX4" fmla="*/ 210268 w 1697514"/>
              <a:gd name="connsiteY4" fmla="*/ 2679478 h 2819365"/>
              <a:gd name="connsiteX5" fmla="*/ 139890 w 1697514"/>
              <a:gd name="connsiteY5" fmla="*/ 1844292 h 281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514" h="2819365">
                <a:moveTo>
                  <a:pt x="1697514" y="0"/>
                </a:moveTo>
                <a:lnTo>
                  <a:pt x="1697514" y="1837030"/>
                </a:lnTo>
                <a:lnTo>
                  <a:pt x="1045452" y="2609099"/>
                </a:lnTo>
                <a:cubicBezTo>
                  <a:pt x="834257" y="2859163"/>
                  <a:pt x="460332" y="2890672"/>
                  <a:pt x="210267" y="2679477"/>
                </a:cubicBezTo>
                <a:lnTo>
                  <a:pt x="210268" y="2679478"/>
                </a:lnTo>
                <a:cubicBezTo>
                  <a:pt x="-39796" y="2468282"/>
                  <a:pt x="-71306" y="2094357"/>
                  <a:pt x="139890" y="1844292"/>
                </a:cubicBezTo>
                <a:close/>
              </a:path>
            </a:pathLst>
          </a:cu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íšļiďe"/>
          <p:cNvSpPr/>
          <p:nvPr userDrawn="1"/>
        </p:nvSpPr>
        <p:spPr>
          <a:xfrm flipH="1" flipV="1">
            <a:off x="0" y="3631103"/>
            <a:ext cx="1152421" cy="1939120"/>
          </a:xfrm>
          <a:custGeom>
            <a:avLst/>
            <a:gdLst>
              <a:gd name="connsiteX0" fmla="*/ 2118206 w 2118206"/>
              <a:gd name="connsiteY0" fmla="*/ 0 h 3564196"/>
              <a:gd name="connsiteX1" fmla="*/ 2118206 w 2118206"/>
              <a:gd name="connsiteY1" fmla="*/ 2396948 h 3564196"/>
              <a:gd name="connsiteX2" fmla="*/ 1364100 w 2118206"/>
              <a:gd name="connsiteY2" fmla="*/ 3289841 h 3564196"/>
              <a:gd name="connsiteX3" fmla="*/ 274355 w 2118206"/>
              <a:gd name="connsiteY3" fmla="*/ 3381670 h 3564196"/>
              <a:gd name="connsiteX4" fmla="*/ 274356 w 2118206"/>
              <a:gd name="connsiteY4" fmla="*/ 3381671 h 3564196"/>
              <a:gd name="connsiteX5" fmla="*/ 182527 w 2118206"/>
              <a:gd name="connsiteY5" fmla="*/ 2291926 h 356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8206" h="3564196">
                <a:moveTo>
                  <a:pt x="2118206" y="0"/>
                </a:moveTo>
                <a:lnTo>
                  <a:pt x="2118206" y="2396948"/>
                </a:lnTo>
                <a:lnTo>
                  <a:pt x="1364100" y="3289841"/>
                </a:lnTo>
                <a:cubicBezTo>
                  <a:pt x="1088533" y="3616123"/>
                  <a:pt x="600638" y="3657237"/>
                  <a:pt x="274355" y="3381670"/>
                </a:cubicBezTo>
                <a:lnTo>
                  <a:pt x="274356" y="3381671"/>
                </a:lnTo>
                <a:cubicBezTo>
                  <a:pt x="-51927" y="3106104"/>
                  <a:pt x="-93040" y="2618208"/>
                  <a:pt x="182527" y="2291926"/>
                </a:cubicBezTo>
                <a:close/>
              </a:path>
            </a:pathLst>
          </a:custGeom>
          <a:solidFill>
            <a:schemeClr val="accent3">
              <a:lumMod val="40000"/>
              <a:lumOff val="6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9" name="组合 8"/>
          <p:cNvGrpSpPr/>
          <p:nvPr userDrawn="1"/>
        </p:nvGrpSpPr>
        <p:grpSpPr>
          <a:xfrm>
            <a:off x="9724571" y="535076"/>
            <a:ext cx="1795916" cy="404220"/>
            <a:chOff x="1071789" y="916886"/>
            <a:chExt cx="2217511" cy="499112"/>
          </a:xfrm>
        </p:grpSpPr>
        <p:grpSp>
          <p:nvGrpSpPr>
            <p:cNvPr id="10" name="ï$ļidê"/>
            <p:cNvGrpSpPr/>
            <p:nvPr userDrawn="1"/>
          </p:nvGrpSpPr>
          <p:grpSpPr>
            <a:xfrm>
              <a:off x="1071789" y="916886"/>
              <a:ext cx="496620" cy="499112"/>
              <a:chOff x="1905000" y="2476500"/>
              <a:chExt cx="1898650" cy="1908175"/>
            </a:xfrm>
          </p:grpSpPr>
          <p:sp>
            <p:nvSpPr>
              <p:cNvPr id="25" name="ïşļiḓe"/>
              <p:cNvSpPr/>
              <p:nvPr/>
            </p:nvSpPr>
            <p:spPr bwMode="auto">
              <a:xfrm>
                <a:off x="1905000" y="2476500"/>
                <a:ext cx="1898650" cy="1908175"/>
              </a:xfrm>
              <a:prstGeom prst="ellipse">
                <a:avLst/>
              </a:prstGeom>
              <a:solidFill>
                <a:srgbClr val="0034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 name="ïsľîḍe"/>
              <p:cNvSpPr/>
              <p:nvPr/>
            </p:nvSpPr>
            <p:spPr bwMode="auto">
              <a:xfrm>
                <a:off x="2217738" y="2790825"/>
                <a:ext cx="1273175" cy="127952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isḻiḓè"/>
              <p:cNvSpPr/>
              <p:nvPr/>
            </p:nvSpPr>
            <p:spPr bwMode="auto">
              <a:xfrm>
                <a:off x="1938338" y="3365500"/>
                <a:ext cx="230188" cy="155575"/>
              </a:xfrm>
              <a:custGeom>
                <a:avLst/>
                <a:gdLst>
                  <a:gd name="T0" fmla="*/ 25 w 70"/>
                  <a:gd name="T1" fmla="*/ 41 h 47"/>
                  <a:gd name="T2" fmla="*/ 30 w 70"/>
                  <a:gd name="T3" fmla="*/ 43 h 47"/>
                  <a:gd name="T4" fmla="*/ 35 w 70"/>
                  <a:gd name="T5" fmla="*/ 45 h 47"/>
                  <a:gd name="T6" fmla="*/ 53 w 70"/>
                  <a:gd name="T7" fmla="*/ 34 h 47"/>
                  <a:gd name="T8" fmla="*/ 61 w 70"/>
                  <a:gd name="T9" fmla="*/ 34 h 47"/>
                  <a:gd name="T10" fmla="*/ 68 w 70"/>
                  <a:gd name="T11" fmla="*/ 26 h 47"/>
                  <a:gd name="T12" fmla="*/ 70 w 70"/>
                  <a:gd name="T13" fmla="*/ 10 h 47"/>
                  <a:gd name="T14" fmla="*/ 67 w 70"/>
                  <a:gd name="T15" fmla="*/ 6 h 47"/>
                  <a:gd name="T16" fmla="*/ 61 w 70"/>
                  <a:gd name="T17" fmla="*/ 5 h 47"/>
                  <a:gd name="T18" fmla="*/ 60 w 70"/>
                  <a:gd name="T19" fmla="*/ 17 h 47"/>
                  <a:gd name="T20" fmla="*/ 55 w 70"/>
                  <a:gd name="T21" fmla="*/ 27 h 47"/>
                  <a:gd name="T22" fmla="*/ 52 w 70"/>
                  <a:gd name="T23" fmla="*/ 13 h 47"/>
                  <a:gd name="T24" fmla="*/ 41 w 70"/>
                  <a:gd name="T25" fmla="*/ 11 h 47"/>
                  <a:gd name="T26" fmla="*/ 32 w 70"/>
                  <a:gd name="T27" fmla="*/ 0 h 47"/>
                  <a:gd name="T28" fmla="*/ 17 w 70"/>
                  <a:gd name="T29" fmla="*/ 11 h 47"/>
                  <a:gd name="T30" fmla="*/ 0 w 70"/>
                  <a:gd name="T31" fmla="*/ 19 h 47"/>
                  <a:gd name="T32" fmla="*/ 15 w 70"/>
                  <a:gd name="T33" fmla="*/ 20 h 47"/>
                  <a:gd name="T34" fmla="*/ 28 w 70"/>
                  <a:gd name="T35" fmla="*/ 34 h 47"/>
                  <a:gd name="T36" fmla="*/ 43 w 70"/>
                  <a:gd name="T37" fmla="*/ 36 h 47"/>
                  <a:gd name="T38" fmla="*/ 25 w 70"/>
                  <a:gd name="T39" fmla="*/ 41 h 47"/>
                  <a:gd name="T40" fmla="*/ 23 w 70"/>
                  <a:gd name="T41" fmla="*/ 16 h 47"/>
                  <a:gd name="T42" fmla="*/ 24 w 70"/>
                  <a:gd name="T43" fmla="*/ 11 h 47"/>
                  <a:gd name="T44" fmla="*/ 30 w 70"/>
                  <a:gd name="T45" fmla="*/ 8 h 47"/>
                  <a:gd name="T46" fmla="*/ 36 w 70"/>
                  <a:gd name="T47" fmla="*/ 14 h 47"/>
                  <a:gd name="T48" fmla="*/ 36 w 70"/>
                  <a:gd name="T49" fmla="*/ 19 h 47"/>
                  <a:gd name="T50" fmla="*/ 29 w 70"/>
                  <a:gd name="T51" fmla="*/ 19 h 47"/>
                  <a:gd name="T52" fmla="*/ 23 w 70"/>
                  <a:gd name="T53" fmla="*/ 16 h 47"/>
                  <a:gd name="T54" fmla="*/ 39 w 70"/>
                  <a:gd name="T55" fmla="*/ 24 h 47"/>
                  <a:gd name="T56" fmla="*/ 39 w 70"/>
                  <a:gd name="T57" fmla="*/ 20 h 47"/>
                  <a:gd name="T58" fmla="*/ 41 w 70"/>
                  <a:gd name="T59" fmla="*/ 21 h 47"/>
                  <a:gd name="T60" fmla="*/ 41 w 70"/>
                  <a:gd name="T61" fmla="*/ 23 h 47"/>
                  <a:gd name="T62" fmla="*/ 39 w 70"/>
                  <a:gd name="T63" fmla="*/ 24 h 47"/>
                  <a:gd name="T64" fmla="*/ 44 w 70"/>
                  <a:gd name="T65" fmla="*/ 24 h 47"/>
                  <a:gd name="T66" fmla="*/ 44 w 70"/>
                  <a:gd name="T67" fmla="*/ 20 h 47"/>
                  <a:gd name="T68" fmla="*/ 46 w 70"/>
                  <a:gd name="T69" fmla="*/ 18 h 47"/>
                  <a:gd name="T70" fmla="*/ 46 w 70"/>
                  <a:gd name="T71" fmla="*/ 22 h 47"/>
                  <a:gd name="T72" fmla="*/ 44 w 70"/>
                  <a:gd name="T73"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47">
                    <a:moveTo>
                      <a:pt x="25" y="41"/>
                    </a:moveTo>
                    <a:cubicBezTo>
                      <a:pt x="25" y="42"/>
                      <a:pt x="27" y="42"/>
                      <a:pt x="30" y="43"/>
                    </a:cubicBezTo>
                    <a:cubicBezTo>
                      <a:pt x="31" y="44"/>
                      <a:pt x="33" y="45"/>
                      <a:pt x="35" y="45"/>
                    </a:cubicBezTo>
                    <a:cubicBezTo>
                      <a:pt x="46" y="47"/>
                      <a:pt x="49" y="43"/>
                      <a:pt x="53" y="34"/>
                    </a:cubicBezTo>
                    <a:cubicBezTo>
                      <a:pt x="56" y="34"/>
                      <a:pt x="58" y="34"/>
                      <a:pt x="61" y="34"/>
                    </a:cubicBezTo>
                    <a:cubicBezTo>
                      <a:pt x="64" y="32"/>
                      <a:pt x="66" y="29"/>
                      <a:pt x="68" y="26"/>
                    </a:cubicBezTo>
                    <a:cubicBezTo>
                      <a:pt x="68" y="20"/>
                      <a:pt x="68" y="15"/>
                      <a:pt x="70" y="10"/>
                    </a:cubicBezTo>
                    <a:cubicBezTo>
                      <a:pt x="69" y="9"/>
                      <a:pt x="68" y="7"/>
                      <a:pt x="67" y="6"/>
                    </a:cubicBezTo>
                    <a:cubicBezTo>
                      <a:pt x="66" y="6"/>
                      <a:pt x="63" y="6"/>
                      <a:pt x="61" y="5"/>
                    </a:cubicBezTo>
                    <a:cubicBezTo>
                      <a:pt x="60" y="11"/>
                      <a:pt x="60" y="14"/>
                      <a:pt x="60" y="17"/>
                    </a:cubicBezTo>
                    <a:cubicBezTo>
                      <a:pt x="62" y="24"/>
                      <a:pt x="60" y="28"/>
                      <a:pt x="55" y="27"/>
                    </a:cubicBezTo>
                    <a:cubicBezTo>
                      <a:pt x="56" y="23"/>
                      <a:pt x="56" y="20"/>
                      <a:pt x="52" y="13"/>
                    </a:cubicBezTo>
                    <a:cubicBezTo>
                      <a:pt x="48" y="14"/>
                      <a:pt x="44" y="13"/>
                      <a:pt x="41" y="11"/>
                    </a:cubicBezTo>
                    <a:cubicBezTo>
                      <a:pt x="38" y="7"/>
                      <a:pt x="35" y="4"/>
                      <a:pt x="32" y="0"/>
                    </a:cubicBezTo>
                    <a:cubicBezTo>
                      <a:pt x="26" y="3"/>
                      <a:pt x="22" y="7"/>
                      <a:pt x="17" y="11"/>
                    </a:cubicBezTo>
                    <a:cubicBezTo>
                      <a:pt x="9" y="9"/>
                      <a:pt x="3" y="13"/>
                      <a:pt x="0" y="19"/>
                    </a:cubicBezTo>
                    <a:cubicBezTo>
                      <a:pt x="7" y="18"/>
                      <a:pt x="12" y="17"/>
                      <a:pt x="15" y="20"/>
                    </a:cubicBezTo>
                    <a:cubicBezTo>
                      <a:pt x="19" y="26"/>
                      <a:pt x="23" y="31"/>
                      <a:pt x="28" y="34"/>
                    </a:cubicBezTo>
                    <a:cubicBezTo>
                      <a:pt x="33" y="32"/>
                      <a:pt x="38" y="30"/>
                      <a:pt x="43" y="36"/>
                    </a:cubicBezTo>
                    <a:cubicBezTo>
                      <a:pt x="37" y="40"/>
                      <a:pt x="27" y="39"/>
                      <a:pt x="25" y="41"/>
                    </a:cubicBezTo>
                    <a:close/>
                    <a:moveTo>
                      <a:pt x="23" y="16"/>
                    </a:moveTo>
                    <a:cubicBezTo>
                      <a:pt x="24" y="14"/>
                      <a:pt x="23" y="13"/>
                      <a:pt x="24" y="11"/>
                    </a:cubicBezTo>
                    <a:cubicBezTo>
                      <a:pt x="26" y="7"/>
                      <a:pt x="29" y="6"/>
                      <a:pt x="30" y="8"/>
                    </a:cubicBezTo>
                    <a:cubicBezTo>
                      <a:pt x="32" y="10"/>
                      <a:pt x="34" y="12"/>
                      <a:pt x="36" y="14"/>
                    </a:cubicBezTo>
                    <a:cubicBezTo>
                      <a:pt x="37" y="16"/>
                      <a:pt x="37" y="17"/>
                      <a:pt x="36" y="19"/>
                    </a:cubicBezTo>
                    <a:cubicBezTo>
                      <a:pt x="34" y="19"/>
                      <a:pt x="31" y="19"/>
                      <a:pt x="29" y="19"/>
                    </a:cubicBezTo>
                    <a:cubicBezTo>
                      <a:pt x="26" y="19"/>
                      <a:pt x="24" y="18"/>
                      <a:pt x="23" y="16"/>
                    </a:cubicBezTo>
                    <a:close/>
                    <a:moveTo>
                      <a:pt x="39" y="24"/>
                    </a:moveTo>
                    <a:cubicBezTo>
                      <a:pt x="39" y="23"/>
                      <a:pt x="40" y="21"/>
                      <a:pt x="39" y="20"/>
                    </a:cubicBezTo>
                    <a:cubicBezTo>
                      <a:pt x="40" y="20"/>
                      <a:pt x="40" y="21"/>
                      <a:pt x="41" y="21"/>
                    </a:cubicBezTo>
                    <a:cubicBezTo>
                      <a:pt x="41" y="22"/>
                      <a:pt x="41" y="22"/>
                      <a:pt x="41" y="23"/>
                    </a:cubicBezTo>
                    <a:cubicBezTo>
                      <a:pt x="41" y="24"/>
                      <a:pt x="40" y="24"/>
                      <a:pt x="39" y="24"/>
                    </a:cubicBezTo>
                    <a:close/>
                    <a:moveTo>
                      <a:pt x="44" y="24"/>
                    </a:moveTo>
                    <a:cubicBezTo>
                      <a:pt x="44" y="22"/>
                      <a:pt x="44" y="21"/>
                      <a:pt x="44" y="20"/>
                    </a:cubicBezTo>
                    <a:cubicBezTo>
                      <a:pt x="45" y="19"/>
                      <a:pt x="46" y="19"/>
                      <a:pt x="46" y="18"/>
                    </a:cubicBezTo>
                    <a:cubicBezTo>
                      <a:pt x="46" y="19"/>
                      <a:pt x="46" y="21"/>
                      <a:pt x="46" y="22"/>
                    </a:cubicBezTo>
                    <a:cubicBezTo>
                      <a:pt x="45" y="23"/>
                      <a:pt x="45" y="23"/>
                      <a:pt x="44" y="2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 name="ïṧḷïḍé"/>
              <p:cNvSpPr/>
              <p:nvPr/>
            </p:nvSpPr>
            <p:spPr bwMode="auto">
              <a:xfrm>
                <a:off x="2103438" y="2940050"/>
                <a:ext cx="165100" cy="147638"/>
              </a:xfrm>
              <a:custGeom>
                <a:avLst/>
                <a:gdLst>
                  <a:gd name="T0" fmla="*/ 0 w 50"/>
                  <a:gd name="T1" fmla="*/ 15 h 45"/>
                  <a:gd name="T2" fmla="*/ 1 w 50"/>
                  <a:gd name="T3" fmla="*/ 10 h 45"/>
                  <a:gd name="T4" fmla="*/ 2 w 50"/>
                  <a:gd name="T5" fmla="*/ 4 h 45"/>
                  <a:gd name="T6" fmla="*/ 8 w 50"/>
                  <a:gd name="T7" fmla="*/ 0 h 45"/>
                  <a:gd name="T8" fmla="*/ 12 w 50"/>
                  <a:gd name="T9" fmla="*/ 1 h 45"/>
                  <a:gd name="T10" fmla="*/ 24 w 50"/>
                  <a:gd name="T11" fmla="*/ 18 h 45"/>
                  <a:gd name="T12" fmla="*/ 33 w 50"/>
                  <a:gd name="T13" fmla="*/ 8 h 45"/>
                  <a:gd name="T14" fmla="*/ 40 w 50"/>
                  <a:gd name="T15" fmla="*/ 2 h 45"/>
                  <a:gd name="T16" fmla="*/ 44 w 50"/>
                  <a:gd name="T17" fmla="*/ 5 h 45"/>
                  <a:gd name="T18" fmla="*/ 39 w 50"/>
                  <a:gd name="T19" fmla="*/ 12 h 45"/>
                  <a:gd name="T20" fmla="*/ 50 w 50"/>
                  <a:gd name="T21" fmla="*/ 28 h 45"/>
                  <a:gd name="T22" fmla="*/ 43 w 50"/>
                  <a:gd name="T23" fmla="*/ 38 h 45"/>
                  <a:gd name="T24" fmla="*/ 38 w 50"/>
                  <a:gd name="T25" fmla="*/ 45 h 45"/>
                  <a:gd name="T26" fmla="*/ 26 w 50"/>
                  <a:gd name="T27" fmla="*/ 40 h 45"/>
                  <a:gd name="T28" fmla="*/ 19 w 50"/>
                  <a:gd name="T29" fmla="*/ 39 h 45"/>
                  <a:gd name="T30" fmla="*/ 25 w 50"/>
                  <a:gd name="T31" fmla="*/ 26 h 45"/>
                  <a:gd name="T32" fmla="*/ 21 w 50"/>
                  <a:gd name="T33" fmla="*/ 25 h 45"/>
                  <a:gd name="T34" fmla="*/ 13 w 50"/>
                  <a:gd name="T35" fmla="*/ 13 h 45"/>
                  <a:gd name="T36" fmla="*/ 8 w 50"/>
                  <a:gd name="T37" fmla="*/ 12 h 45"/>
                  <a:gd name="T38" fmla="*/ 0 w 50"/>
                  <a:gd name="T39" fmla="*/ 15 h 45"/>
                  <a:gd name="T40" fmla="*/ 27 w 50"/>
                  <a:gd name="T41" fmla="*/ 36 h 45"/>
                  <a:gd name="T42" fmla="*/ 41 w 50"/>
                  <a:gd name="T43" fmla="*/ 28 h 45"/>
                  <a:gd name="T44" fmla="*/ 35 w 50"/>
                  <a:gd name="T45" fmla="*/ 22 h 45"/>
                  <a:gd name="T46" fmla="*/ 27 w 50"/>
                  <a:gd name="T47" fmla="*/ 3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5">
                    <a:moveTo>
                      <a:pt x="0" y="15"/>
                    </a:moveTo>
                    <a:cubicBezTo>
                      <a:pt x="0" y="13"/>
                      <a:pt x="1" y="12"/>
                      <a:pt x="1" y="10"/>
                    </a:cubicBezTo>
                    <a:cubicBezTo>
                      <a:pt x="1" y="8"/>
                      <a:pt x="1" y="6"/>
                      <a:pt x="2" y="4"/>
                    </a:cubicBezTo>
                    <a:cubicBezTo>
                      <a:pt x="3" y="1"/>
                      <a:pt x="5" y="0"/>
                      <a:pt x="8" y="0"/>
                    </a:cubicBezTo>
                    <a:cubicBezTo>
                      <a:pt x="9" y="0"/>
                      <a:pt x="11" y="0"/>
                      <a:pt x="12" y="1"/>
                    </a:cubicBezTo>
                    <a:cubicBezTo>
                      <a:pt x="17" y="6"/>
                      <a:pt x="21" y="11"/>
                      <a:pt x="24" y="18"/>
                    </a:cubicBezTo>
                    <a:cubicBezTo>
                      <a:pt x="28" y="16"/>
                      <a:pt x="30" y="11"/>
                      <a:pt x="33" y="8"/>
                    </a:cubicBezTo>
                    <a:cubicBezTo>
                      <a:pt x="34" y="7"/>
                      <a:pt x="37" y="3"/>
                      <a:pt x="40" y="2"/>
                    </a:cubicBezTo>
                    <a:cubicBezTo>
                      <a:pt x="42" y="1"/>
                      <a:pt x="43" y="2"/>
                      <a:pt x="44" y="5"/>
                    </a:cubicBezTo>
                    <a:cubicBezTo>
                      <a:pt x="44" y="6"/>
                      <a:pt x="40" y="11"/>
                      <a:pt x="39" y="12"/>
                    </a:cubicBezTo>
                    <a:cubicBezTo>
                      <a:pt x="43" y="17"/>
                      <a:pt x="47" y="19"/>
                      <a:pt x="50" y="28"/>
                    </a:cubicBezTo>
                    <a:cubicBezTo>
                      <a:pt x="48" y="31"/>
                      <a:pt x="46" y="35"/>
                      <a:pt x="43" y="38"/>
                    </a:cubicBezTo>
                    <a:cubicBezTo>
                      <a:pt x="41" y="40"/>
                      <a:pt x="40" y="43"/>
                      <a:pt x="38" y="45"/>
                    </a:cubicBezTo>
                    <a:cubicBezTo>
                      <a:pt x="34" y="41"/>
                      <a:pt x="30" y="40"/>
                      <a:pt x="26" y="40"/>
                    </a:cubicBezTo>
                    <a:cubicBezTo>
                      <a:pt x="24" y="41"/>
                      <a:pt x="21" y="41"/>
                      <a:pt x="19" y="39"/>
                    </a:cubicBezTo>
                    <a:cubicBezTo>
                      <a:pt x="18" y="35"/>
                      <a:pt x="22" y="30"/>
                      <a:pt x="25" y="26"/>
                    </a:cubicBezTo>
                    <a:cubicBezTo>
                      <a:pt x="24" y="26"/>
                      <a:pt x="23" y="25"/>
                      <a:pt x="21" y="25"/>
                    </a:cubicBezTo>
                    <a:cubicBezTo>
                      <a:pt x="18" y="22"/>
                      <a:pt x="16" y="18"/>
                      <a:pt x="13" y="13"/>
                    </a:cubicBezTo>
                    <a:cubicBezTo>
                      <a:pt x="12" y="15"/>
                      <a:pt x="8" y="14"/>
                      <a:pt x="8" y="12"/>
                    </a:cubicBezTo>
                    <a:cubicBezTo>
                      <a:pt x="7" y="10"/>
                      <a:pt x="4" y="14"/>
                      <a:pt x="0" y="15"/>
                    </a:cubicBezTo>
                    <a:close/>
                    <a:moveTo>
                      <a:pt x="27" y="36"/>
                    </a:moveTo>
                    <a:cubicBezTo>
                      <a:pt x="32" y="38"/>
                      <a:pt x="37" y="35"/>
                      <a:pt x="41" y="28"/>
                    </a:cubicBezTo>
                    <a:cubicBezTo>
                      <a:pt x="41" y="25"/>
                      <a:pt x="38" y="23"/>
                      <a:pt x="35" y="22"/>
                    </a:cubicBezTo>
                    <a:cubicBezTo>
                      <a:pt x="31" y="26"/>
                      <a:pt x="30" y="30"/>
                      <a:pt x="27" y="3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 name="ïşļidè"/>
              <p:cNvSpPr/>
              <p:nvPr/>
            </p:nvSpPr>
            <p:spPr bwMode="auto">
              <a:xfrm>
                <a:off x="3422650" y="2962275"/>
                <a:ext cx="206375" cy="201613"/>
              </a:xfrm>
              <a:custGeom>
                <a:avLst/>
                <a:gdLst>
                  <a:gd name="T0" fmla="*/ 55 w 63"/>
                  <a:gd name="T1" fmla="*/ 4 h 61"/>
                  <a:gd name="T2" fmla="*/ 40 w 63"/>
                  <a:gd name="T3" fmla="*/ 10 h 61"/>
                  <a:gd name="T4" fmla="*/ 28 w 63"/>
                  <a:gd name="T5" fmla="*/ 12 h 61"/>
                  <a:gd name="T6" fmla="*/ 26 w 63"/>
                  <a:gd name="T7" fmla="*/ 4 h 61"/>
                  <a:gd name="T8" fmla="*/ 16 w 63"/>
                  <a:gd name="T9" fmla="*/ 1 h 61"/>
                  <a:gd name="T10" fmla="*/ 18 w 63"/>
                  <a:gd name="T11" fmla="*/ 7 h 61"/>
                  <a:gd name="T12" fmla="*/ 21 w 63"/>
                  <a:gd name="T13" fmla="*/ 17 h 61"/>
                  <a:gd name="T14" fmla="*/ 7 w 63"/>
                  <a:gd name="T15" fmla="*/ 15 h 61"/>
                  <a:gd name="T16" fmla="*/ 18 w 63"/>
                  <a:gd name="T17" fmla="*/ 31 h 61"/>
                  <a:gd name="T18" fmla="*/ 37 w 63"/>
                  <a:gd name="T19" fmla="*/ 28 h 61"/>
                  <a:gd name="T20" fmla="*/ 54 w 63"/>
                  <a:gd name="T21" fmla="*/ 45 h 61"/>
                  <a:gd name="T22" fmla="*/ 54 w 63"/>
                  <a:gd name="T23" fmla="*/ 35 h 61"/>
                  <a:gd name="T24" fmla="*/ 48 w 63"/>
                  <a:gd name="T25" fmla="*/ 31 h 61"/>
                  <a:gd name="T26" fmla="*/ 42 w 63"/>
                  <a:gd name="T27" fmla="*/ 26 h 61"/>
                  <a:gd name="T28" fmla="*/ 57 w 63"/>
                  <a:gd name="T29" fmla="*/ 19 h 61"/>
                  <a:gd name="T30" fmla="*/ 63 w 63"/>
                  <a:gd name="T31" fmla="*/ 9 h 61"/>
                  <a:gd name="T32" fmla="*/ 55 w 63"/>
                  <a:gd name="T33" fmla="*/ 4 h 61"/>
                  <a:gd name="T34" fmla="*/ 22 w 63"/>
                  <a:gd name="T35" fmla="*/ 34 h 61"/>
                  <a:gd name="T36" fmla="*/ 27 w 63"/>
                  <a:gd name="T37" fmla="*/ 56 h 61"/>
                  <a:gd name="T38" fmla="*/ 20 w 63"/>
                  <a:gd name="T39" fmla="*/ 56 h 61"/>
                  <a:gd name="T40" fmla="*/ 18 w 63"/>
                  <a:gd name="T41" fmla="*/ 47 h 61"/>
                  <a:gd name="T42" fmla="*/ 22 w 63"/>
                  <a:gd name="T43"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61">
                    <a:moveTo>
                      <a:pt x="55" y="4"/>
                    </a:moveTo>
                    <a:cubicBezTo>
                      <a:pt x="50" y="7"/>
                      <a:pt x="45" y="8"/>
                      <a:pt x="40" y="10"/>
                    </a:cubicBezTo>
                    <a:cubicBezTo>
                      <a:pt x="36" y="12"/>
                      <a:pt x="32" y="13"/>
                      <a:pt x="28" y="12"/>
                    </a:cubicBezTo>
                    <a:cubicBezTo>
                      <a:pt x="27" y="10"/>
                      <a:pt x="26" y="7"/>
                      <a:pt x="26" y="4"/>
                    </a:cubicBezTo>
                    <a:cubicBezTo>
                      <a:pt x="26" y="1"/>
                      <a:pt x="20" y="0"/>
                      <a:pt x="16" y="1"/>
                    </a:cubicBezTo>
                    <a:cubicBezTo>
                      <a:pt x="16" y="2"/>
                      <a:pt x="19" y="3"/>
                      <a:pt x="18" y="7"/>
                    </a:cubicBezTo>
                    <a:cubicBezTo>
                      <a:pt x="17" y="11"/>
                      <a:pt x="19" y="15"/>
                      <a:pt x="21" y="17"/>
                    </a:cubicBezTo>
                    <a:cubicBezTo>
                      <a:pt x="16" y="18"/>
                      <a:pt x="12" y="17"/>
                      <a:pt x="7" y="15"/>
                    </a:cubicBezTo>
                    <a:cubicBezTo>
                      <a:pt x="0" y="14"/>
                      <a:pt x="0" y="18"/>
                      <a:pt x="18" y="31"/>
                    </a:cubicBezTo>
                    <a:cubicBezTo>
                      <a:pt x="25" y="32"/>
                      <a:pt x="31" y="30"/>
                      <a:pt x="37" y="28"/>
                    </a:cubicBezTo>
                    <a:cubicBezTo>
                      <a:pt x="43" y="35"/>
                      <a:pt x="51" y="44"/>
                      <a:pt x="54" y="45"/>
                    </a:cubicBezTo>
                    <a:cubicBezTo>
                      <a:pt x="56" y="43"/>
                      <a:pt x="54" y="38"/>
                      <a:pt x="54" y="35"/>
                    </a:cubicBezTo>
                    <a:cubicBezTo>
                      <a:pt x="52" y="33"/>
                      <a:pt x="50" y="32"/>
                      <a:pt x="48" y="31"/>
                    </a:cubicBezTo>
                    <a:cubicBezTo>
                      <a:pt x="45" y="29"/>
                      <a:pt x="42" y="28"/>
                      <a:pt x="42" y="26"/>
                    </a:cubicBezTo>
                    <a:cubicBezTo>
                      <a:pt x="48" y="23"/>
                      <a:pt x="53" y="23"/>
                      <a:pt x="57" y="19"/>
                    </a:cubicBezTo>
                    <a:cubicBezTo>
                      <a:pt x="60" y="16"/>
                      <a:pt x="61" y="13"/>
                      <a:pt x="63" y="9"/>
                    </a:cubicBezTo>
                    <a:cubicBezTo>
                      <a:pt x="61" y="6"/>
                      <a:pt x="58" y="8"/>
                      <a:pt x="55" y="4"/>
                    </a:cubicBezTo>
                    <a:close/>
                    <a:moveTo>
                      <a:pt x="22" y="34"/>
                    </a:moveTo>
                    <a:cubicBezTo>
                      <a:pt x="27" y="41"/>
                      <a:pt x="31" y="49"/>
                      <a:pt x="27" y="56"/>
                    </a:cubicBezTo>
                    <a:cubicBezTo>
                      <a:pt x="24" y="61"/>
                      <a:pt x="22" y="58"/>
                      <a:pt x="20" y="56"/>
                    </a:cubicBezTo>
                    <a:cubicBezTo>
                      <a:pt x="18" y="53"/>
                      <a:pt x="16" y="49"/>
                      <a:pt x="18" y="47"/>
                    </a:cubicBezTo>
                    <a:cubicBezTo>
                      <a:pt x="20" y="43"/>
                      <a:pt x="19" y="38"/>
                      <a:pt x="22" y="3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 name="ïşḷîde"/>
              <p:cNvSpPr/>
              <p:nvPr/>
            </p:nvSpPr>
            <p:spPr bwMode="auto">
              <a:xfrm>
                <a:off x="3533775" y="3359150"/>
                <a:ext cx="263525" cy="165100"/>
              </a:xfrm>
              <a:custGeom>
                <a:avLst/>
                <a:gdLst>
                  <a:gd name="T0" fmla="*/ 66 w 80"/>
                  <a:gd name="T1" fmla="*/ 3 h 50"/>
                  <a:gd name="T2" fmla="*/ 54 w 80"/>
                  <a:gd name="T3" fmla="*/ 8 h 50"/>
                  <a:gd name="T4" fmla="*/ 56 w 80"/>
                  <a:gd name="T5" fmla="*/ 13 h 50"/>
                  <a:gd name="T6" fmla="*/ 60 w 80"/>
                  <a:gd name="T7" fmla="*/ 13 h 50"/>
                  <a:gd name="T8" fmla="*/ 64 w 80"/>
                  <a:gd name="T9" fmla="*/ 12 h 50"/>
                  <a:gd name="T10" fmla="*/ 66 w 80"/>
                  <a:gd name="T11" fmla="*/ 3 h 50"/>
                  <a:gd name="T12" fmla="*/ 65 w 80"/>
                  <a:gd name="T13" fmla="*/ 25 h 50"/>
                  <a:gd name="T14" fmla="*/ 68 w 80"/>
                  <a:gd name="T15" fmla="*/ 18 h 50"/>
                  <a:gd name="T16" fmla="*/ 60 w 80"/>
                  <a:gd name="T17" fmla="*/ 20 h 50"/>
                  <a:gd name="T18" fmla="*/ 65 w 80"/>
                  <a:gd name="T19" fmla="*/ 25 h 50"/>
                  <a:gd name="T20" fmla="*/ 76 w 80"/>
                  <a:gd name="T21" fmla="*/ 36 h 50"/>
                  <a:gd name="T22" fmla="*/ 59 w 80"/>
                  <a:gd name="T23" fmla="*/ 30 h 50"/>
                  <a:gd name="T24" fmla="*/ 65 w 80"/>
                  <a:gd name="T25" fmla="*/ 42 h 50"/>
                  <a:gd name="T26" fmla="*/ 72 w 80"/>
                  <a:gd name="T27" fmla="*/ 46 h 50"/>
                  <a:gd name="T28" fmla="*/ 76 w 80"/>
                  <a:gd name="T29" fmla="*/ 36 h 50"/>
                  <a:gd name="T30" fmla="*/ 31 w 80"/>
                  <a:gd name="T31" fmla="*/ 0 h 50"/>
                  <a:gd name="T32" fmla="*/ 43 w 80"/>
                  <a:gd name="T33" fmla="*/ 0 h 50"/>
                  <a:gd name="T34" fmla="*/ 54 w 80"/>
                  <a:gd name="T35" fmla="*/ 34 h 50"/>
                  <a:gd name="T36" fmla="*/ 48 w 80"/>
                  <a:gd name="T37" fmla="*/ 38 h 50"/>
                  <a:gd name="T38" fmla="*/ 42 w 80"/>
                  <a:gd name="T39" fmla="*/ 33 h 50"/>
                  <a:gd name="T40" fmla="*/ 25 w 80"/>
                  <a:gd name="T41" fmla="*/ 31 h 50"/>
                  <a:gd name="T42" fmla="*/ 25 w 80"/>
                  <a:gd name="T43" fmla="*/ 38 h 50"/>
                  <a:gd name="T44" fmla="*/ 27 w 80"/>
                  <a:gd name="T45" fmla="*/ 45 h 50"/>
                  <a:gd name="T46" fmla="*/ 21 w 80"/>
                  <a:gd name="T47" fmla="*/ 46 h 50"/>
                  <a:gd name="T48" fmla="*/ 18 w 80"/>
                  <a:gd name="T49" fmla="*/ 35 h 50"/>
                  <a:gd name="T50" fmla="*/ 16 w 80"/>
                  <a:gd name="T51" fmla="*/ 36 h 50"/>
                  <a:gd name="T52" fmla="*/ 4 w 80"/>
                  <a:gd name="T53" fmla="*/ 30 h 50"/>
                  <a:gd name="T54" fmla="*/ 10 w 80"/>
                  <a:gd name="T55" fmla="*/ 14 h 50"/>
                  <a:gd name="T56" fmla="*/ 21 w 80"/>
                  <a:gd name="T57" fmla="*/ 9 h 50"/>
                  <a:gd name="T58" fmla="*/ 23 w 80"/>
                  <a:gd name="T59" fmla="*/ 25 h 50"/>
                  <a:gd name="T60" fmla="*/ 37 w 80"/>
                  <a:gd name="T61" fmla="*/ 29 h 50"/>
                  <a:gd name="T62" fmla="*/ 31 w 80"/>
                  <a:gd name="T63" fmla="*/ 21 h 50"/>
                  <a:gd name="T64" fmla="*/ 26 w 80"/>
                  <a:gd name="T65" fmla="*/ 16 h 50"/>
                  <a:gd name="T66" fmla="*/ 44 w 80"/>
                  <a:gd name="T67" fmla="*/ 29 h 50"/>
                  <a:gd name="T68" fmla="*/ 37 w 80"/>
                  <a:gd name="T69" fmla="*/ 11 h 50"/>
                  <a:gd name="T70" fmla="*/ 35 w 80"/>
                  <a:gd name="T71" fmla="*/ 8 h 50"/>
                  <a:gd name="T72" fmla="*/ 31 w 80"/>
                  <a:gd name="T73" fmla="*/ 0 h 50"/>
                  <a:gd name="T74" fmla="*/ 14 w 80"/>
                  <a:gd name="T75" fmla="*/ 17 h 50"/>
                  <a:gd name="T76" fmla="*/ 9 w 80"/>
                  <a:gd name="T77" fmla="*/ 20 h 50"/>
                  <a:gd name="T78" fmla="*/ 10 w 80"/>
                  <a:gd name="T79" fmla="*/ 27 h 50"/>
                  <a:gd name="T80" fmla="*/ 15 w 80"/>
                  <a:gd name="T81" fmla="*/ 28 h 50"/>
                  <a:gd name="T82" fmla="*/ 14 w 80"/>
                  <a:gd name="T83"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 h="50">
                    <a:moveTo>
                      <a:pt x="66" y="3"/>
                    </a:moveTo>
                    <a:cubicBezTo>
                      <a:pt x="61" y="1"/>
                      <a:pt x="58" y="4"/>
                      <a:pt x="54" y="8"/>
                    </a:cubicBezTo>
                    <a:cubicBezTo>
                      <a:pt x="54" y="11"/>
                      <a:pt x="54" y="13"/>
                      <a:pt x="56" y="13"/>
                    </a:cubicBezTo>
                    <a:cubicBezTo>
                      <a:pt x="57" y="14"/>
                      <a:pt x="59" y="13"/>
                      <a:pt x="60" y="13"/>
                    </a:cubicBezTo>
                    <a:cubicBezTo>
                      <a:pt x="62" y="13"/>
                      <a:pt x="63" y="13"/>
                      <a:pt x="64" y="12"/>
                    </a:cubicBezTo>
                    <a:cubicBezTo>
                      <a:pt x="68" y="10"/>
                      <a:pt x="70" y="2"/>
                      <a:pt x="66" y="3"/>
                    </a:cubicBezTo>
                    <a:close/>
                    <a:moveTo>
                      <a:pt x="65" y="25"/>
                    </a:moveTo>
                    <a:cubicBezTo>
                      <a:pt x="67" y="23"/>
                      <a:pt x="70" y="22"/>
                      <a:pt x="68" y="18"/>
                    </a:cubicBezTo>
                    <a:cubicBezTo>
                      <a:pt x="64" y="16"/>
                      <a:pt x="61" y="19"/>
                      <a:pt x="60" y="20"/>
                    </a:cubicBezTo>
                    <a:cubicBezTo>
                      <a:pt x="58" y="22"/>
                      <a:pt x="60" y="22"/>
                      <a:pt x="65" y="25"/>
                    </a:cubicBezTo>
                    <a:close/>
                    <a:moveTo>
                      <a:pt x="76" y="36"/>
                    </a:moveTo>
                    <a:cubicBezTo>
                      <a:pt x="69" y="34"/>
                      <a:pt x="65" y="32"/>
                      <a:pt x="59" y="30"/>
                    </a:cubicBezTo>
                    <a:cubicBezTo>
                      <a:pt x="64" y="34"/>
                      <a:pt x="64" y="38"/>
                      <a:pt x="65" y="42"/>
                    </a:cubicBezTo>
                    <a:cubicBezTo>
                      <a:pt x="69" y="47"/>
                      <a:pt x="71" y="48"/>
                      <a:pt x="72" y="46"/>
                    </a:cubicBezTo>
                    <a:cubicBezTo>
                      <a:pt x="76" y="43"/>
                      <a:pt x="80" y="40"/>
                      <a:pt x="76" y="36"/>
                    </a:cubicBezTo>
                    <a:close/>
                    <a:moveTo>
                      <a:pt x="31" y="0"/>
                    </a:moveTo>
                    <a:cubicBezTo>
                      <a:pt x="35" y="0"/>
                      <a:pt x="39" y="1"/>
                      <a:pt x="43" y="0"/>
                    </a:cubicBezTo>
                    <a:cubicBezTo>
                      <a:pt x="51" y="9"/>
                      <a:pt x="53" y="18"/>
                      <a:pt x="54" y="34"/>
                    </a:cubicBezTo>
                    <a:cubicBezTo>
                      <a:pt x="53" y="36"/>
                      <a:pt x="50" y="38"/>
                      <a:pt x="48" y="38"/>
                    </a:cubicBezTo>
                    <a:cubicBezTo>
                      <a:pt x="45" y="37"/>
                      <a:pt x="45" y="35"/>
                      <a:pt x="42" y="33"/>
                    </a:cubicBezTo>
                    <a:cubicBezTo>
                      <a:pt x="37" y="35"/>
                      <a:pt x="31" y="33"/>
                      <a:pt x="25" y="31"/>
                    </a:cubicBezTo>
                    <a:cubicBezTo>
                      <a:pt x="23" y="32"/>
                      <a:pt x="23" y="35"/>
                      <a:pt x="25" y="38"/>
                    </a:cubicBezTo>
                    <a:cubicBezTo>
                      <a:pt x="26" y="40"/>
                      <a:pt x="28" y="43"/>
                      <a:pt x="27" y="45"/>
                    </a:cubicBezTo>
                    <a:cubicBezTo>
                      <a:pt x="24" y="50"/>
                      <a:pt x="21" y="47"/>
                      <a:pt x="21" y="46"/>
                    </a:cubicBezTo>
                    <a:cubicBezTo>
                      <a:pt x="19" y="41"/>
                      <a:pt x="18" y="36"/>
                      <a:pt x="18" y="35"/>
                    </a:cubicBezTo>
                    <a:cubicBezTo>
                      <a:pt x="17" y="35"/>
                      <a:pt x="17" y="36"/>
                      <a:pt x="16" y="36"/>
                    </a:cubicBezTo>
                    <a:cubicBezTo>
                      <a:pt x="9" y="36"/>
                      <a:pt x="5" y="33"/>
                      <a:pt x="4" y="30"/>
                    </a:cubicBezTo>
                    <a:cubicBezTo>
                      <a:pt x="0" y="22"/>
                      <a:pt x="0" y="15"/>
                      <a:pt x="10" y="14"/>
                    </a:cubicBezTo>
                    <a:cubicBezTo>
                      <a:pt x="14" y="7"/>
                      <a:pt x="18" y="5"/>
                      <a:pt x="21" y="9"/>
                    </a:cubicBezTo>
                    <a:cubicBezTo>
                      <a:pt x="18" y="12"/>
                      <a:pt x="20" y="18"/>
                      <a:pt x="23" y="25"/>
                    </a:cubicBezTo>
                    <a:cubicBezTo>
                      <a:pt x="27" y="26"/>
                      <a:pt x="32" y="28"/>
                      <a:pt x="37" y="29"/>
                    </a:cubicBezTo>
                    <a:cubicBezTo>
                      <a:pt x="36" y="27"/>
                      <a:pt x="36" y="22"/>
                      <a:pt x="31" y="21"/>
                    </a:cubicBezTo>
                    <a:cubicBezTo>
                      <a:pt x="26" y="21"/>
                      <a:pt x="26" y="17"/>
                      <a:pt x="26" y="16"/>
                    </a:cubicBezTo>
                    <a:cubicBezTo>
                      <a:pt x="35" y="10"/>
                      <a:pt x="38" y="26"/>
                      <a:pt x="44" y="29"/>
                    </a:cubicBezTo>
                    <a:cubicBezTo>
                      <a:pt x="47" y="25"/>
                      <a:pt x="43" y="19"/>
                      <a:pt x="37" y="11"/>
                    </a:cubicBezTo>
                    <a:cubicBezTo>
                      <a:pt x="37" y="10"/>
                      <a:pt x="36" y="8"/>
                      <a:pt x="35" y="8"/>
                    </a:cubicBezTo>
                    <a:cubicBezTo>
                      <a:pt x="30" y="8"/>
                      <a:pt x="25" y="1"/>
                      <a:pt x="31" y="0"/>
                    </a:cubicBezTo>
                    <a:close/>
                    <a:moveTo>
                      <a:pt x="14" y="17"/>
                    </a:moveTo>
                    <a:cubicBezTo>
                      <a:pt x="12" y="16"/>
                      <a:pt x="11" y="17"/>
                      <a:pt x="9" y="20"/>
                    </a:cubicBezTo>
                    <a:cubicBezTo>
                      <a:pt x="8" y="21"/>
                      <a:pt x="9" y="24"/>
                      <a:pt x="10" y="27"/>
                    </a:cubicBezTo>
                    <a:cubicBezTo>
                      <a:pt x="13" y="28"/>
                      <a:pt x="13" y="28"/>
                      <a:pt x="15" y="28"/>
                    </a:cubicBezTo>
                    <a:cubicBezTo>
                      <a:pt x="15" y="25"/>
                      <a:pt x="14" y="21"/>
                      <a:pt x="14" y="1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 name="íşľíḋé"/>
              <p:cNvSpPr/>
              <p:nvPr/>
            </p:nvSpPr>
            <p:spPr bwMode="auto">
              <a:xfrm>
                <a:off x="2449513" y="2546350"/>
                <a:ext cx="201613" cy="260350"/>
              </a:xfrm>
              <a:custGeom>
                <a:avLst/>
                <a:gdLst>
                  <a:gd name="T0" fmla="*/ 12 w 61"/>
                  <a:gd name="T1" fmla="*/ 13 h 79"/>
                  <a:gd name="T2" fmla="*/ 10 w 61"/>
                  <a:gd name="T3" fmla="*/ 37 h 79"/>
                  <a:gd name="T4" fmla="*/ 0 w 61"/>
                  <a:gd name="T5" fmla="*/ 50 h 79"/>
                  <a:gd name="T6" fmla="*/ 2 w 61"/>
                  <a:gd name="T7" fmla="*/ 56 h 79"/>
                  <a:gd name="T8" fmla="*/ 9 w 61"/>
                  <a:gd name="T9" fmla="*/ 49 h 79"/>
                  <a:gd name="T10" fmla="*/ 7 w 61"/>
                  <a:gd name="T11" fmla="*/ 68 h 79"/>
                  <a:gd name="T12" fmla="*/ 12 w 61"/>
                  <a:gd name="T13" fmla="*/ 72 h 79"/>
                  <a:gd name="T14" fmla="*/ 21 w 61"/>
                  <a:gd name="T15" fmla="*/ 61 h 79"/>
                  <a:gd name="T16" fmla="*/ 24 w 61"/>
                  <a:gd name="T17" fmla="*/ 69 h 79"/>
                  <a:gd name="T18" fmla="*/ 20 w 61"/>
                  <a:gd name="T19" fmla="*/ 71 h 79"/>
                  <a:gd name="T20" fmla="*/ 29 w 61"/>
                  <a:gd name="T21" fmla="*/ 75 h 79"/>
                  <a:gd name="T22" fmla="*/ 23 w 61"/>
                  <a:gd name="T23" fmla="*/ 56 h 79"/>
                  <a:gd name="T24" fmla="*/ 28 w 61"/>
                  <a:gd name="T25" fmla="*/ 35 h 79"/>
                  <a:gd name="T26" fmla="*/ 27 w 61"/>
                  <a:gd name="T27" fmla="*/ 32 h 79"/>
                  <a:gd name="T28" fmla="*/ 25 w 61"/>
                  <a:gd name="T29" fmla="*/ 35 h 79"/>
                  <a:gd name="T30" fmla="*/ 18 w 61"/>
                  <a:gd name="T31" fmla="*/ 47 h 79"/>
                  <a:gd name="T32" fmla="*/ 17 w 61"/>
                  <a:gd name="T33" fmla="*/ 39 h 79"/>
                  <a:gd name="T34" fmla="*/ 14 w 61"/>
                  <a:gd name="T35" fmla="*/ 34 h 79"/>
                  <a:gd name="T36" fmla="*/ 15 w 61"/>
                  <a:gd name="T37" fmla="*/ 20 h 79"/>
                  <a:gd name="T38" fmla="*/ 12 w 61"/>
                  <a:gd name="T39" fmla="*/ 13 h 79"/>
                  <a:gd name="T40" fmla="*/ 34 w 61"/>
                  <a:gd name="T41" fmla="*/ 4 h 79"/>
                  <a:gd name="T42" fmla="*/ 50 w 61"/>
                  <a:gd name="T43" fmla="*/ 25 h 79"/>
                  <a:gd name="T44" fmla="*/ 56 w 61"/>
                  <a:gd name="T45" fmla="*/ 35 h 79"/>
                  <a:gd name="T46" fmla="*/ 60 w 61"/>
                  <a:gd name="T47" fmla="*/ 79 h 79"/>
                  <a:gd name="T48" fmla="*/ 46 w 61"/>
                  <a:gd name="T49" fmla="*/ 49 h 79"/>
                  <a:gd name="T50" fmla="*/ 37 w 61"/>
                  <a:gd name="T51" fmla="*/ 52 h 79"/>
                  <a:gd name="T52" fmla="*/ 33 w 61"/>
                  <a:gd name="T53" fmla="*/ 50 h 79"/>
                  <a:gd name="T54" fmla="*/ 36 w 61"/>
                  <a:gd name="T55" fmla="*/ 38 h 79"/>
                  <a:gd name="T56" fmla="*/ 32 w 61"/>
                  <a:gd name="T57" fmla="*/ 39 h 79"/>
                  <a:gd name="T58" fmla="*/ 29 w 61"/>
                  <a:gd name="T59" fmla="*/ 29 h 79"/>
                  <a:gd name="T60" fmla="*/ 28 w 61"/>
                  <a:gd name="T61" fmla="*/ 23 h 79"/>
                  <a:gd name="T62" fmla="*/ 38 w 61"/>
                  <a:gd name="T63" fmla="*/ 20 h 79"/>
                  <a:gd name="T64" fmla="*/ 34 w 61"/>
                  <a:gd name="T65" fmla="*/ 4 h 79"/>
                  <a:gd name="T66" fmla="*/ 15 w 61"/>
                  <a:gd name="T67" fmla="*/ 53 h 79"/>
                  <a:gd name="T68" fmla="*/ 17 w 61"/>
                  <a:gd name="T69" fmla="*/ 54 h 79"/>
                  <a:gd name="T70" fmla="*/ 16 w 61"/>
                  <a:gd name="T71" fmla="*/ 56 h 79"/>
                  <a:gd name="T72" fmla="*/ 13 w 61"/>
                  <a:gd name="T73" fmla="*/ 56 h 79"/>
                  <a:gd name="T74" fmla="*/ 15 w 61"/>
                  <a:gd name="T75" fmla="*/ 53 h 79"/>
                  <a:gd name="T76" fmla="*/ 34 w 61"/>
                  <a:gd name="T77" fmla="*/ 32 h 79"/>
                  <a:gd name="T78" fmla="*/ 41 w 61"/>
                  <a:gd name="T79" fmla="*/ 31 h 79"/>
                  <a:gd name="T80" fmla="*/ 37 w 61"/>
                  <a:gd name="T81" fmla="*/ 28 h 79"/>
                  <a:gd name="T82" fmla="*/ 34 w 61"/>
                  <a:gd name="T83" fmla="*/ 32 h 79"/>
                  <a:gd name="T84" fmla="*/ 39 w 61"/>
                  <a:gd name="T85" fmla="*/ 44 h 79"/>
                  <a:gd name="T86" fmla="*/ 44 w 61"/>
                  <a:gd name="T87" fmla="*/ 40 h 79"/>
                  <a:gd name="T88" fmla="*/ 41 w 61"/>
                  <a:gd name="T89" fmla="*/ 38 h 79"/>
                  <a:gd name="T90" fmla="*/ 39 w 61"/>
                  <a:gd name="T91" fmla="*/ 4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1" h="79">
                    <a:moveTo>
                      <a:pt x="12" y="13"/>
                    </a:moveTo>
                    <a:cubicBezTo>
                      <a:pt x="8" y="18"/>
                      <a:pt x="8" y="27"/>
                      <a:pt x="10" y="37"/>
                    </a:cubicBezTo>
                    <a:cubicBezTo>
                      <a:pt x="9" y="38"/>
                      <a:pt x="1" y="44"/>
                      <a:pt x="0" y="50"/>
                    </a:cubicBezTo>
                    <a:cubicBezTo>
                      <a:pt x="0" y="54"/>
                      <a:pt x="0" y="57"/>
                      <a:pt x="2" y="56"/>
                    </a:cubicBezTo>
                    <a:cubicBezTo>
                      <a:pt x="4" y="54"/>
                      <a:pt x="6" y="52"/>
                      <a:pt x="9" y="49"/>
                    </a:cubicBezTo>
                    <a:cubicBezTo>
                      <a:pt x="10" y="55"/>
                      <a:pt x="9" y="61"/>
                      <a:pt x="7" y="68"/>
                    </a:cubicBezTo>
                    <a:cubicBezTo>
                      <a:pt x="8" y="73"/>
                      <a:pt x="10" y="73"/>
                      <a:pt x="12" y="72"/>
                    </a:cubicBezTo>
                    <a:cubicBezTo>
                      <a:pt x="15" y="68"/>
                      <a:pt x="18" y="65"/>
                      <a:pt x="21" y="61"/>
                    </a:cubicBezTo>
                    <a:cubicBezTo>
                      <a:pt x="22" y="64"/>
                      <a:pt x="23" y="67"/>
                      <a:pt x="24" y="69"/>
                    </a:cubicBezTo>
                    <a:cubicBezTo>
                      <a:pt x="23" y="72"/>
                      <a:pt x="21" y="71"/>
                      <a:pt x="20" y="71"/>
                    </a:cubicBezTo>
                    <a:cubicBezTo>
                      <a:pt x="20" y="75"/>
                      <a:pt x="26" y="77"/>
                      <a:pt x="29" y="75"/>
                    </a:cubicBezTo>
                    <a:cubicBezTo>
                      <a:pt x="29" y="69"/>
                      <a:pt x="26" y="63"/>
                      <a:pt x="23" y="56"/>
                    </a:cubicBezTo>
                    <a:cubicBezTo>
                      <a:pt x="24" y="50"/>
                      <a:pt x="27" y="41"/>
                      <a:pt x="28" y="35"/>
                    </a:cubicBezTo>
                    <a:cubicBezTo>
                      <a:pt x="28" y="33"/>
                      <a:pt x="26" y="34"/>
                      <a:pt x="27" y="32"/>
                    </a:cubicBezTo>
                    <a:cubicBezTo>
                      <a:pt x="26" y="33"/>
                      <a:pt x="24" y="34"/>
                      <a:pt x="25" y="35"/>
                    </a:cubicBezTo>
                    <a:cubicBezTo>
                      <a:pt x="25" y="39"/>
                      <a:pt x="20" y="50"/>
                      <a:pt x="18" y="47"/>
                    </a:cubicBezTo>
                    <a:cubicBezTo>
                      <a:pt x="18" y="44"/>
                      <a:pt x="17" y="41"/>
                      <a:pt x="17" y="39"/>
                    </a:cubicBezTo>
                    <a:cubicBezTo>
                      <a:pt x="16" y="37"/>
                      <a:pt x="15" y="36"/>
                      <a:pt x="14" y="34"/>
                    </a:cubicBezTo>
                    <a:cubicBezTo>
                      <a:pt x="13" y="29"/>
                      <a:pt x="14" y="25"/>
                      <a:pt x="15" y="20"/>
                    </a:cubicBezTo>
                    <a:cubicBezTo>
                      <a:pt x="17" y="14"/>
                      <a:pt x="18" y="8"/>
                      <a:pt x="12" y="13"/>
                    </a:cubicBezTo>
                    <a:close/>
                    <a:moveTo>
                      <a:pt x="34" y="4"/>
                    </a:moveTo>
                    <a:cubicBezTo>
                      <a:pt x="39" y="0"/>
                      <a:pt x="45" y="11"/>
                      <a:pt x="50" y="25"/>
                    </a:cubicBezTo>
                    <a:cubicBezTo>
                      <a:pt x="57" y="24"/>
                      <a:pt x="61" y="31"/>
                      <a:pt x="56" y="35"/>
                    </a:cubicBezTo>
                    <a:cubicBezTo>
                      <a:pt x="57" y="51"/>
                      <a:pt x="59" y="63"/>
                      <a:pt x="60" y="79"/>
                    </a:cubicBezTo>
                    <a:cubicBezTo>
                      <a:pt x="55" y="69"/>
                      <a:pt x="46" y="62"/>
                      <a:pt x="46" y="49"/>
                    </a:cubicBezTo>
                    <a:cubicBezTo>
                      <a:pt x="43" y="49"/>
                      <a:pt x="40" y="51"/>
                      <a:pt x="37" y="52"/>
                    </a:cubicBezTo>
                    <a:cubicBezTo>
                      <a:pt x="35" y="54"/>
                      <a:pt x="33" y="53"/>
                      <a:pt x="33" y="50"/>
                    </a:cubicBezTo>
                    <a:cubicBezTo>
                      <a:pt x="31" y="46"/>
                      <a:pt x="33" y="44"/>
                      <a:pt x="36" y="38"/>
                    </a:cubicBezTo>
                    <a:cubicBezTo>
                      <a:pt x="35" y="38"/>
                      <a:pt x="33" y="39"/>
                      <a:pt x="32" y="39"/>
                    </a:cubicBezTo>
                    <a:cubicBezTo>
                      <a:pt x="29" y="37"/>
                      <a:pt x="30" y="32"/>
                      <a:pt x="29" y="29"/>
                    </a:cubicBezTo>
                    <a:cubicBezTo>
                      <a:pt x="29" y="27"/>
                      <a:pt x="28" y="26"/>
                      <a:pt x="28" y="23"/>
                    </a:cubicBezTo>
                    <a:cubicBezTo>
                      <a:pt x="31" y="21"/>
                      <a:pt x="34" y="21"/>
                      <a:pt x="38" y="20"/>
                    </a:cubicBezTo>
                    <a:cubicBezTo>
                      <a:pt x="37" y="15"/>
                      <a:pt x="36" y="9"/>
                      <a:pt x="34" y="4"/>
                    </a:cubicBezTo>
                    <a:close/>
                    <a:moveTo>
                      <a:pt x="15" y="53"/>
                    </a:moveTo>
                    <a:cubicBezTo>
                      <a:pt x="16" y="53"/>
                      <a:pt x="17" y="53"/>
                      <a:pt x="17" y="54"/>
                    </a:cubicBezTo>
                    <a:cubicBezTo>
                      <a:pt x="18" y="55"/>
                      <a:pt x="17" y="56"/>
                      <a:pt x="16" y="56"/>
                    </a:cubicBezTo>
                    <a:cubicBezTo>
                      <a:pt x="15" y="57"/>
                      <a:pt x="14" y="57"/>
                      <a:pt x="13" y="56"/>
                    </a:cubicBezTo>
                    <a:cubicBezTo>
                      <a:pt x="13" y="55"/>
                      <a:pt x="14" y="54"/>
                      <a:pt x="15" y="53"/>
                    </a:cubicBezTo>
                    <a:close/>
                    <a:moveTo>
                      <a:pt x="34" y="32"/>
                    </a:moveTo>
                    <a:cubicBezTo>
                      <a:pt x="36" y="33"/>
                      <a:pt x="39" y="33"/>
                      <a:pt x="41" y="31"/>
                    </a:cubicBezTo>
                    <a:cubicBezTo>
                      <a:pt x="41" y="29"/>
                      <a:pt x="40" y="28"/>
                      <a:pt x="37" y="28"/>
                    </a:cubicBezTo>
                    <a:cubicBezTo>
                      <a:pt x="34" y="29"/>
                      <a:pt x="33" y="30"/>
                      <a:pt x="34" y="32"/>
                    </a:cubicBezTo>
                    <a:close/>
                    <a:moveTo>
                      <a:pt x="39" y="44"/>
                    </a:moveTo>
                    <a:cubicBezTo>
                      <a:pt x="41" y="45"/>
                      <a:pt x="41" y="42"/>
                      <a:pt x="44" y="40"/>
                    </a:cubicBezTo>
                    <a:cubicBezTo>
                      <a:pt x="43" y="37"/>
                      <a:pt x="41" y="38"/>
                      <a:pt x="41" y="38"/>
                    </a:cubicBezTo>
                    <a:cubicBezTo>
                      <a:pt x="38" y="39"/>
                      <a:pt x="37" y="41"/>
                      <a:pt x="39" y="4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 name="ïSḻîďê"/>
              <p:cNvSpPr/>
              <p:nvPr/>
            </p:nvSpPr>
            <p:spPr bwMode="auto">
              <a:xfrm>
                <a:off x="3028950" y="2601913"/>
                <a:ext cx="238125" cy="222250"/>
              </a:xfrm>
              <a:custGeom>
                <a:avLst/>
                <a:gdLst>
                  <a:gd name="T0" fmla="*/ 31 w 72"/>
                  <a:gd name="T1" fmla="*/ 1 h 67"/>
                  <a:gd name="T2" fmla="*/ 23 w 72"/>
                  <a:gd name="T3" fmla="*/ 12 h 67"/>
                  <a:gd name="T4" fmla="*/ 14 w 72"/>
                  <a:gd name="T5" fmla="*/ 11 h 67"/>
                  <a:gd name="T6" fmla="*/ 19 w 72"/>
                  <a:gd name="T7" fmla="*/ 20 h 67"/>
                  <a:gd name="T8" fmla="*/ 13 w 72"/>
                  <a:gd name="T9" fmla="*/ 33 h 67"/>
                  <a:gd name="T10" fmla="*/ 10 w 72"/>
                  <a:gd name="T11" fmla="*/ 34 h 67"/>
                  <a:gd name="T12" fmla="*/ 0 w 72"/>
                  <a:gd name="T13" fmla="*/ 35 h 67"/>
                  <a:gd name="T14" fmla="*/ 4 w 72"/>
                  <a:gd name="T15" fmla="*/ 46 h 67"/>
                  <a:gd name="T16" fmla="*/ 10 w 72"/>
                  <a:gd name="T17" fmla="*/ 42 h 67"/>
                  <a:gd name="T18" fmla="*/ 12 w 72"/>
                  <a:gd name="T19" fmla="*/ 48 h 67"/>
                  <a:gd name="T20" fmla="*/ 18 w 72"/>
                  <a:gd name="T21" fmla="*/ 45 h 67"/>
                  <a:gd name="T22" fmla="*/ 19 w 72"/>
                  <a:gd name="T23" fmla="*/ 35 h 67"/>
                  <a:gd name="T24" fmla="*/ 36 w 72"/>
                  <a:gd name="T25" fmla="*/ 21 h 67"/>
                  <a:gd name="T26" fmla="*/ 42 w 72"/>
                  <a:gd name="T27" fmla="*/ 28 h 67"/>
                  <a:gd name="T28" fmla="*/ 36 w 72"/>
                  <a:gd name="T29" fmla="*/ 31 h 67"/>
                  <a:gd name="T30" fmla="*/ 31 w 72"/>
                  <a:gd name="T31" fmla="*/ 30 h 67"/>
                  <a:gd name="T32" fmla="*/ 29 w 72"/>
                  <a:gd name="T33" fmla="*/ 37 h 67"/>
                  <a:gd name="T34" fmla="*/ 39 w 72"/>
                  <a:gd name="T35" fmla="*/ 48 h 67"/>
                  <a:gd name="T36" fmla="*/ 28 w 72"/>
                  <a:gd name="T37" fmla="*/ 46 h 67"/>
                  <a:gd name="T38" fmla="*/ 26 w 72"/>
                  <a:gd name="T39" fmla="*/ 36 h 67"/>
                  <a:gd name="T40" fmla="*/ 20 w 72"/>
                  <a:gd name="T41" fmla="*/ 49 h 67"/>
                  <a:gd name="T42" fmla="*/ 44 w 72"/>
                  <a:gd name="T43" fmla="*/ 54 h 67"/>
                  <a:gd name="T44" fmla="*/ 48 w 72"/>
                  <a:gd name="T45" fmla="*/ 63 h 67"/>
                  <a:gd name="T46" fmla="*/ 72 w 72"/>
                  <a:gd name="T47" fmla="*/ 67 h 67"/>
                  <a:gd name="T48" fmla="*/ 71 w 72"/>
                  <a:gd name="T49" fmla="*/ 65 h 67"/>
                  <a:gd name="T50" fmla="*/ 59 w 72"/>
                  <a:gd name="T51" fmla="*/ 57 h 67"/>
                  <a:gd name="T52" fmla="*/ 51 w 72"/>
                  <a:gd name="T53" fmla="*/ 49 h 67"/>
                  <a:gd name="T54" fmla="*/ 59 w 72"/>
                  <a:gd name="T55" fmla="*/ 29 h 67"/>
                  <a:gd name="T56" fmla="*/ 50 w 72"/>
                  <a:gd name="T57" fmla="*/ 29 h 67"/>
                  <a:gd name="T58" fmla="*/ 58 w 72"/>
                  <a:gd name="T59" fmla="*/ 25 h 67"/>
                  <a:gd name="T60" fmla="*/ 66 w 72"/>
                  <a:gd name="T61" fmla="*/ 22 h 67"/>
                  <a:gd name="T62" fmla="*/ 68 w 72"/>
                  <a:gd name="T63" fmla="*/ 13 h 67"/>
                  <a:gd name="T64" fmla="*/ 55 w 72"/>
                  <a:gd name="T65" fmla="*/ 17 h 67"/>
                  <a:gd name="T66" fmla="*/ 56 w 72"/>
                  <a:gd name="T67" fmla="*/ 0 h 67"/>
                  <a:gd name="T68" fmla="*/ 48 w 72"/>
                  <a:gd name="T69" fmla="*/ 16 h 67"/>
                  <a:gd name="T70" fmla="*/ 35 w 72"/>
                  <a:gd name="T71" fmla="*/ 19 h 67"/>
                  <a:gd name="T72" fmla="*/ 24 w 72"/>
                  <a:gd name="T73" fmla="*/ 25 h 67"/>
                  <a:gd name="T74" fmla="*/ 29 w 72"/>
                  <a:gd name="T75" fmla="*/ 16 h 67"/>
                  <a:gd name="T76" fmla="*/ 31 w 72"/>
                  <a:gd name="T77" fmla="*/ 1 h 67"/>
                  <a:gd name="T78" fmla="*/ 43 w 72"/>
                  <a:gd name="T79" fmla="*/ 38 h 67"/>
                  <a:gd name="T80" fmla="*/ 51 w 72"/>
                  <a:gd name="T81" fmla="*/ 35 h 67"/>
                  <a:gd name="T82" fmla="*/ 46 w 72"/>
                  <a:gd name="T83" fmla="*/ 44 h 67"/>
                  <a:gd name="T84" fmla="*/ 43 w 72"/>
                  <a:gd name="T85"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 h="67">
                    <a:moveTo>
                      <a:pt x="31" y="1"/>
                    </a:moveTo>
                    <a:cubicBezTo>
                      <a:pt x="28" y="4"/>
                      <a:pt x="26" y="8"/>
                      <a:pt x="23" y="12"/>
                    </a:cubicBezTo>
                    <a:cubicBezTo>
                      <a:pt x="22" y="16"/>
                      <a:pt x="18" y="14"/>
                      <a:pt x="14" y="11"/>
                    </a:cubicBezTo>
                    <a:cubicBezTo>
                      <a:pt x="14" y="15"/>
                      <a:pt x="15" y="17"/>
                      <a:pt x="19" y="20"/>
                    </a:cubicBezTo>
                    <a:cubicBezTo>
                      <a:pt x="17" y="25"/>
                      <a:pt x="15" y="30"/>
                      <a:pt x="13" y="33"/>
                    </a:cubicBezTo>
                    <a:cubicBezTo>
                      <a:pt x="12" y="34"/>
                      <a:pt x="11" y="34"/>
                      <a:pt x="10" y="34"/>
                    </a:cubicBezTo>
                    <a:cubicBezTo>
                      <a:pt x="6" y="36"/>
                      <a:pt x="4" y="36"/>
                      <a:pt x="0" y="35"/>
                    </a:cubicBezTo>
                    <a:cubicBezTo>
                      <a:pt x="1" y="43"/>
                      <a:pt x="0" y="44"/>
                      <a:pt x="4" y="46"/>
                    </a:cubicBezTo>
                    <a:cubicBezTo>
                      <a:pt x="6" y="44"/>
                      <a:pt x="9" y="44"/>
                      <a:pt x="10" y="42"/>
                    </a:cubicBezTo>
                    <a:cubicBezTo>
                      <a:pt x="10" y="44"/>
                      <a:pt x="12" y="46"/>
                      <a:pt x="12" y="48"/>
                    </a:cubicBezTo>
                    <a:cubicBezTo>
                      <a:pt x="14" y="48"/>
                      <a:pt x="16" y="48"/>
                      <a:pt x="18" y="45"/>
                    </a:cubicBezTo>
                    <a:cubicBezTo>
                      <a:pt x="18" y="42"/>
                      <a:pt x="19" y="38"/>
                      <a:pt x="19" y="35"/>
                    </a:cubicBezTo>
                    <a:cubicBezTo>
                      <a:pt x="25" y="33"/>
                      <a:pt x="30" y="28"/>
                      <a:pt x="36" y="21"/>
                    </a:cubicBezTo>
                    <a:cubicBezTo>
                      <a:pt x="37" y="23"/>
                      <a:pt x="39" y="26"/>
                      <a:pt x="42" y="28"/>
                    </a:cubicBezTo>
                    <a:cubicBezTo>
                      <a:pt x="40" y="29"/>
                      <a:pt x="38" y="30"/>
                      <a:pt x="36" y="31"/>
                    </a:cubicBezTo>
                    <a:cubicBezTo>
                      <a:pt x="34" y="31"/>
                      <a:pt x="33" y="30"/>
                      <a:pt x="31" y="30"/>
                    </a:cubicBezTo>
                    <a:cubicBezTo>
                      <a:pt x="31" y="33"/>
                      <a:pt x="29" y="34"/>
                      <a:pt x="29" y="37"/>
                    </a:cubicBezTo>
                    <a:cubicBezTo>
                      <a:pt x="32" y="41"/>
                      <a:pt x="36" y="44"/>
                      <a:pt x="39" y="48"/>
                    </a:cubicBezTo>
                    <a:cubicBezTo>
                      <a:pt x="35" y="48"/>
                      <a:pt x="30" y="48"/>
                      <a:pt x="28" y="46"/>
                    </a:cubicBezTo>
                    <a:cubicBezTo>
                      <a:pt x="26" y="44"/>
                      <a:pt x="26" y="40"/>
                      <a:pt x="26" y="36"/>
                    </a:cubicBezTo>
                    <a:cubicBezTo>
                      <a:pt x="24" y="38"/>
                      <a:pt x="21" y="45"/>
                      <a:pt x="20" y="49"/>
                    </a:cubicBezTo>
                    <a:cubicBezTo>
                      <a:pt x="27" y="53"/>
                      <a:pt x="35" y="55"/>
                      <a:pt x="44" y="54"/>
                    </a:cubicBezTo>
                    <a:cubicBezTo>
                      <a:pt x="47" y="56"/>
                      <a:pt x="45" y="61"/>
                      <a:pt x="48" y="63"/>
                    </a:cubicBezTo>
                    <a:cubicBezTo>
                      <a:pt x="53" y="66"/>
                      <a:pt x="67" y="64"/>
                      <a:pt x="72" y="67"/>
                    </a:cubicBezTo>
                    <a:cubicBezTo>
                      <a:pt x="72" y="66"/>
                      <a:pt x="72" y="66"/>
                      <a:pt x="71" y="65"/>
                    </a:cubicBezTo>
                    <a:cubicBezTo>
                      <a:pt x="67" y="63"/>
                      <a:pt x="62" y="61"/>
                      <a:pt x="59" y="57"/>
                    </a:cubicBezTo>
                    <a:cubicBezTo>
                      <a:pt x="55" y="54"/>
                      <a:pt x="53" y="51"/>
                      <a:pt x="51" y="49"/>
                    </a:cubicBezTo>
                    <a:cubicBezTo>
                      <a:pt x="57" y="43"/>
                      <a:pt x="63" y="33"/>
                      <a:pt x="59" y="29"/>
                    </a:cubicBezTo>
                    <a:cubicBezTo>
                      <a:pt x="58" y="28"/>
                      <a:pt x="54" y="30"/>
                      <a:pt x="50" y="29"/>
                    </a:cubicBezTo>
                    <a:cubicBezTo>
                      <a:pt x="51" y="27"/>
                      <a:pt x="53" y="24"/>
                      <a:pt x="58" y="25"/>
                    </a:cubicBezTo>
                    <a:cubicBezTo>
                      <a:pt x="61" y="26"/>
                      <a:pt x="63" y="23"/>
                      <a:pt x="66" y="22"/>
                    </a:cubicBezTo>
                    <a:cubicBezTo>
                      <a:pt x="67" y="19"/>
                      <a:pt x="69" y="16"/>
                      <a:pt x="68" y="13"/>
                    </a:cubicBezTo>
                    <a:cubicBezTo>
                      <a:pt x="63" y="16"/>
                      <a:pt x="59" y="17"/>
                      <a:pt x="55" y="17"/>
                    </a:cubicBezTo>
                    <a:cubicBezTo>
                      <a:pt x="59" y="11"/>
                      <a:pt x="59" y="5"/>
                      <a:pt x="56" y="0"/>
                    </a:cubicBezTo>
                    <a:cubicBezTo>
                      <a:pt x="51" y="6"/>
                      <a:pt x="48" y="12"/>
                      <a:pt x="48" y="16"/>
                    </a:cubicBezTo>
                    <a:cubicBezTo>
                      <a:pt x="42" y="21"/>
                      <a:pt x="39" y="17"/>
                      <a:pt x="35" y="19"/>
                    </a:cubicBezTo>
                    <a:cubicBezTo>
                      <a:pt x="32" y="20"/>
                      <a:pt x="29" y="23"/>
                      <a:pt x="24" y="25"/>
                    </a:cubicBezTo>
                    <a:cubicBezTo>
                      <a:pt x="22" y="22"/>
                      <a:pt x="23" y="20"/>
                      <a:pt x="29" y="16"/>
                    </a:cubicBezTo>
                    <a:cubicBezTo>
                      <a:pt x="35" y="13"/>
                      <a:pt x="37" y="2"/>
                      <a:pt x="31" y="1"/>
                    </a:cubicBezTo>
                    <a:close/>
                    <a:moveTo>
                      <a:pt x="43" y="38"/>
                    </a:moveTo>
                    <a:cubicBezTo>
                      <a:pt x="45" y="37"/>
                      <a:pt x="48" y="36"/>
                      <a:pt x="51" y="35"/>
                    </a:cubicBezTo>
                    <a:cubicBezTo>
                      <a:pt x="52" y="39"/>
                      <a:pt x="48" y="40"/>
                      <a:pt x="46" y="44"/>
                    </a:cubicBezTo>
                    <a:cubicBezTo>
                      <a:pt x="42" y="42"/>
                      <a:pt x="41" y="40"/>
                      <a:pt x="43" y="3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 name="îs1ide"/>
              <p:cNvSpPr/>
              <p:nvPr/>
            </p:nvSpPr>
            <p:spPr bwMode="auto">
              <a:xfrm>
                <a:off x="2627313" y="4146550"/>
                <a:ext cx="501650" cy="161925"/>
              </a:xfrm>
              <a:custGeom>
                <a:avLst/>
                <a:gdLst>
                  <a:gd name="T0" fmla="*/ 26 w 152"/>
                  <a:gd name="T1" fmla="*/ 1 h 49"/>
                  <a:gd name="T2" fmla="*/ 16 w 152"/>
                  <a:gd name="T3" fmla="*/ 41 h 49"/>
                  <a:gd name="T4" fmla="*/ 17 w 152"/>
                  <a:gd name="T5" fmla="*/ 46 h 49"/>
                  <a:gd name="T6" fmla="*/ 23 w 152"/>
                  <a:gd name="T7" fmla="*/ 47 h 49"/>
                  <a:gd name="T8" fmla="*/ 10 w 152"/>
                  <a:gd name="T9" fmla="*/ 48 h 49"/>
                  <a:gd name="T10" fmla="*/ 1 w 152"/>
                  <a:gd name="T11" fmla="*/ 47 h 49"/>
                  <a:gd name="T12" fmla="*/ 10 w 152"/>
                  <a:gd name="T13" fmla="*/ 42 h 49"/>
                  <a:gd name="T14" fmla="*/ 16 w 152"/>
                  <a:gd name="T15" fmla="*/ 22 h 49"/>
                  <a:gd name="T16" fmla="*/ 17 w 152"/>
                  <a:gd name="T17" fmla="*/ 10 h 49"/>
                  <a:gd name="T18" fmla="*/ 8 w 152"/>
                  <a:gd name="T19" fmla="*/ 11 h 49"/>
                  <a:gd name="T20" fmla="*/ 25 w 152"/>
                  <a:gd name="T21" fmla="*/ 1 h 49"/>
                  <a:gd name="T22" fmla="*/ 37 w 152"/>
                  <a:gd name="T23" fmla="*/ 47 h 49"/>
                  <a:gd name="T24" fmla="*/ 52 w 152"/>
                  <a:gd name="T25" fmla="*/ 32 h 49"/>
                  <a:gd name="T26" fmla="*/ 42 w 152"/>
                  <a:gd name="T27" fmla="*/ 19 h 49"/>
                  <a:gd name="T28" fmla="*/ 57 w 152"/>
                  <a:gd name="T29" fmla="*/ 1 h 49"/>
                  <a:gd name="T30" fmla="*/ 70 w 152"/>
                  <a:gd name="T31" fmla="*/ 17 h 49"/>
                  <a:gd name="T32" fmla="*/ 37 w 152"/>
                  <a:gd name="T33" fmla="*/ 49 h 49"/>
                  <a:gd name="T34" fmla="*/ 63 w 152"/>
                  <a:gd name="T35" fmla="*/ 15 h 49"/>
                  <a:gd name="T36" fmla="*/ 56 w 152"/>
                  <a:gd name="T37" fmla="*/ 3 h 49"/>
                  <a:gd name="T38" fmla="*/ 49 w 152"/>
                  <a:gd name="T39" fmla="*/ 18 h 49"/>
                  <a:gd name="T40" fmla="*/ 55 w 152"/>
                  <a:gd name="T41" fmla="*/ 28 h 49"/>
                  <a:gd name="T42" fmla="*/ 110 w 152"/>
                  <a:gd name="T43" fmla="*/ 0 h 49"/>
                  <a:gd name="T44" fmla="*/ 110 w 152"/>
                  <a:gd name="T45" fmla="*/ 6 h 49"/>
                  <a:gd name="T46" fmla="*/ 94 w 152"/>
                  <a:gd name="T47" fmla="*/ 8 h 49"/>
                  <a:gd name="T48" fmla="*/ 93 w 152"/>
                  <a:gd name="T49" fmla="*/ 14 h 49"/>
                  <a:gd name="T50" fmla="*/ 102 w 152"/>
                  <a:gd name="T51" fmla="*/ 19 h 49"/>
                  <a:gd name="T52" fmla="*/ 98 w 152"/>
                  <a:gd name="T53" fmla="*/ 42 h 49"/>
                  <a:gd name="T54" fmla="*/ 77 w 152"/>
                  <a:gd name="T55" fmla="*/ 48 h 49"/>
                  <a:gd name="T56" fmla="*/ 76 w 152"/>
                  <a:gd name="T57" fmla="*/ 44 h 49"/>
                  <a:gd name="T58" fmla="*/ 80 w 152"/>
                  <a:gd name="T59" fmla="*/ 44 h 49"/>
                  <a:gd name="T60" fmla="*/ 95 w 152"/>
                  <a:gd name="T61" fmla="*/ 41 h 49"/>
                  <a:gd name="T62" fmla="*/ 97 w 152"/>
                  <a:gd name="T63" fmla="*/ 25 h 49"/>
                  <a:gd name="T64" fmla="*/ 89 w 152"/>
                  <a:gd name="T65" fmla="*/ 19 h 49"/>
                  <a:gd name="T66" fmla="*/ 90 w 152"/>
                  <a:gd name="T67" fmla="*/ 12 h 49"/>
                  <a:gd name="T68" fmla="*/ 96 w 152"/>
                  <a:gd name="T69" fmla="*/ 2 h 49"/>
                  <a:gd name="T70" fmla="*/ 108 w 152"/>
                  <a:gd name="T71" fmla="*/ 2 h 49"/>
                  <a:gd name="T72" fmla="*/ 152 w 152"/>
                  <a:gd name="T73" fmla="*/ 1 h 49"/>
                  <a:gd name="T74" fmla="*/ 127 w 152"/>
                  <a:gd name="T75" fmla="*/ 22 h 49"/>
                  <a:gd name="T76" fmla="*/ 144 w 152"/>
                  <a:gd name="T77" fmla="*/ 22 h 49"/>
                  <a:gd name="T78" fmla="*/ 142 w 152"/>
                  <a:gd name="T79" fmla="*/ 44 h 49"/>
                  <a:gd name="T80" fmla="*/ 122 w 152"/>
                  <a:gd name="T81" fmla="*/ 45 h 49"/>
                  <a:gd name="T82" fmla="*/ 123 w 152"/>
                  <a:gd name="T83" fmla="*/ 18 h 49"/>
                  <a:gd name="T84" fmla="*/ 152 w 152"/>
                  <a:gd name="T85" fmla="*/ 1 h 49"/>
                  <a:gd name="T86" fmla="*/ 126 w 152"/>
                  <a:gd name="T87" fmla="*/ 36 h 49"/>
                  <a:gd name="T88" fmla="*/ 132 w 152"/>
                  <a:gd name="T89" fmla="*/ 47 h 49"/>
                  <a:gd name="T90" fmla="*/ 139 w 152"/>
                  <a:gd name="T91" fmla="*/ 33 h 49"/>
                  <a:gd name="T92" fmla="*/ 134 w 152"/>
                  <a:gd name="T9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2" h="49">
                    <a:moveTo>
                      <a:pt x="25" y="1"/>
                    </a:moveTo>
                    <a:cubicBezTo>
                      <a:pt x="26" y="1"/>
                      <a:pt x="26" y="1"/>
                      <a:pt x="26" y="1"/>
                    </a:cubicBezTo>
                    <a:cubicBezTo>
                      <a:pt x="21" y="22"/>
                      <a:pt x="21" y="22"/>
                      <a:pt x="21" y="22"/>
                    </a:cubicBezTo>
                    <a:cubicBezTo>
                      <a:pt x="16" y="41"/>
                      <a:pt x="16" y="41"/>
                      <a:pt x="16" y="41"/>
                    </a:cubicBezTo>
                    <a:cubicBezTo>
                      <a:pt x="16" y="43"/>
                      <a:pt x="16" y="44"/>
                      <a:pt x="16" y="45"/>
                    </a:cubicBezTo>
                    <a:cubicBezTo>
                      <a:pt x="16" y="45"/>
                      <a:pt x="16" y="46"/>
                      <a:pt x="17" y="46"/>
                    </a:cubicBezTo>
                    <a:cubicBezTo>
                      <a:pt x="17" y="46"/>
                      <a:pt x="18" y="46"/>
                      <a:pt x="19" y="46"/>
                    </a:cubicBezTo>
                    <a:cubicBezTo>
                      <a:pt x="21" y="46"/>
                      <a:pt x="22" y="47"/>
                      <a:pt x="23" y="47"/>
                    </a:cubicBezTo>
                    <a:cubicBezTo>
                      <a:pt x="22" y="49"/>
                      <a:pt x="22" y="49"/>
                      <a:pt x="22" y="49"/>
                    </a:cubicBezTo>
                    <a:cubicBezTo>
                      <a:pt x="18" y="48"/>
                      <a:pt x="14" y="48"/>
                      <a:pt x="10" y="48"/>
                    </a:cubicBezTo>
                    <a:cubicBezTo>
                      <a:pt x="7" y="48"/>
                      <a:pt x="4" y="48"/>
                      <a:pt x="0" y="49"/>
                    </a:cubicBezTo>
                    <a:cubicBezTo>
                      <a:pt x="1" y="47"/>
                      <a:pt x="1" y="47"/>
                      <a:pt x="1" y="47"/>
                    </a:cubicBezTo>
                    <a:cubicBezTo>
                      <a:pt x="4" y="46"/>
                      <a:pt x="6" y="46"/>
                      <a:pt x="7" y="45"/>
                    </a:cubicBezTo>
                    <a:cubicBezTo>
                      <a:pt x="8" y="45"/>
                      <a:pt x="9" y="44"/>
                      <a:pt x="10" y="42"/>
                    </a:cubicBezTo>
                    <a:cubicBezTo>
                      <a:pt x="11" y="41"/>
                      <a:pt x="11" y="39"/>
                      <a:pt x="11" y="38"/>
                    </a:cubicBezTo>
                    <a:cubicBezTo>
                      <a:pt x="16" y="22"/>
                      <a:pt x="16" y="22"/>
                      <a:pt x="16" y="22"/>
                    </a:cubicBezTo>
                    <a:cubicBezTo>
                      <a:pt x="17" y="15"/>
                      <a:pt x="18" y="12"/>
                      <a:pt x="18" y="11"/>
                    </a:cubicBezTo>
                    <a:cubicBezTo>
                      <a:pt x="18" y="10"/>
                      <a:pt x="17" y="10"/>
                      <a:pt x="17" y="10"/>
                    </a:cubicBezTo>
                    <a:cubicBezTo>
                      <a:pt x="16" y="10"/>
                      <a:pt x="13" y="11"/>
                      <a:pt x="9" y="13"/>
                    </a:cubicBezTo>
                    <a:cubicBezTo>
                      <a:pt x="8" y="11"/>
                      <a:pt x="8" y="11"/>
                      <a:pt x="8" y="11"/>
                    </a:cubicBezTo>
                    <a:cubicBezTo>
                      <a:pt x="13" y="9"/>
                      <a:pt x="17" y="7"/>
                      <a:pt x="19" y="6"/>
                    </a:cubicBezTo>
                    <a:cubicBezTo>
                      <a:pt x="21" y="4"/>
                      <a:pt x="23" y="3"/>
                      <a:pt x="25" y="1"/>
                    </a:cubicBezTo>
                    <a:close/>
                    <a:moveTo>
                      <a:pt x="37" y="49"/>
                    </a:moveTo>
                    <a:cubicBezTo>
                      <a:pt x="37" y="47"/>
                      <a:pt x="37" y="47"/>
                      <a:pt x="37" y="47"/>
                    </a:cubicBezTo>
                    <a:cubicBezTo>
                      <a:pt x="49" y="46"/>
                      <a:pt x="57" y="40"/>
                      <a:pt x="61" y="28"/>
                    </a:cubicBezTo>
                    <a:cubicBezTo>
                      <a:pt x="58" y="30"/>
                      <a:pt x="55" y="32"/>
                      <a:pt x="52" y="32"/>
                    </a:cubicBezTo>
                    <a:cubicBezTo>
                      <a:pt x="49" y="32"/>
                      <a:pt x="46" y="31"/>
                      <a:pt x="45" y="28"/>
                    </a:cubicBezTo>
                    <a:cubicBezTo>
                      <a:pt x="43" y="26"/>
                      <a:pt x="42" y="23"/>
                      <a:pt x="42" y="19"/>
                    </a:cubicBezTo>
                    <a:cubicBezTo>
                      <a:pt x="42" y="14"/>
                      <a:pt x="43" y="10"/>
                      <a:pt x="46" y="6"/>
                    </a:cubicBezTo>
                    <a:cubicBezTo>
                      <a:pt x="49" y="3"/>
                      <a:pt x="53" y="1"/>
                      <a:pt x="57" y="1"/>
                    </a:cubicBezTo>
                    <a:cubicBezTo>
                      <a:pt x="61" y="1"/>
                      <a:pt x="64" y="3"/>
                      <a:pt x="66" y="5"/>
                    </a:cubicBezTo>
                    <a:cubicBezTo>
                      <a:pt x="68" y="8"/>
                      <a:pt x="70" y="12"/>
                      <a:pt x="70" y="17"/>
                    </a:cubicBezTo>
                    <a:cubicBezTo>
                      <a:pt x="70" y="25"/>
                      <a:pt x="67" y="33"/>
                      <a:pt x="61" y="39"/>
                    </a:cubicBezTo>
                    <a:cubicBezTo>
                      <a:pt x="55" y="46"/>
                      <a:pt x="47" y="49"/>
                      <a:pt x="37" y="49"/>
                    </a:cubicBezTo>
                    <a:close/>
                    <a:moveTo>
                      <a:pt x="62" y="25"/>
                    </a:moveTo>
                    <a:cubicBezTo>
                      <a:pt x="62" y="21"/>
                      <a:pt x="63" y="17"/>
                      <a:pt x="63" y="15"/>
                    </a:cubicBezTo>
                    <a:cubicBezTo>
                      <a:pt x="63" y="11"/>
                      <a:pt x="62" y="8"/>
                      <a:pt x="61" y="6"/>
                    </a:cubicBezTo>
                    <a:cubicBezTo>
                      <a:pt x="60" y="4"/>
                      <a:pt x="58" y="3"/>
                      <a:pt x="56" y="3"/>
                    </a:cubicBezTo>
                    <a:cubicBezTo>
                      <a:pt x="54" y="3"/>
                      <a:pt x="52" y="5"/>
                      <a:pt x="51" y="7"/>
                    </a:cubicBezTo>
                    <a:cubicBezTo>
                      <a:pt x="49" y="10"/>
                      <a:pt x="49" y="13"/>
                      <a:pt x="49" y="18"/>
                    </a:cubicBezTo>
                    <a:cubicBezTo>
                      <a:pt x="49" y="21"/>
                      <a:pt x="49" y="24"/>
                      <a:pt x="50" y="26"/>
                    </a:cubicBezTo>
                    <a:cubicBezTo>
                      <a:pt x="52" y="28"/>
                      <a:pt x="53" y="28"/>
                      <a:pt x="55" y="28"/>
                    </a:cubicBezTo>
                    <a:cubicBezTo>
                      <a:pt x="57" y="28"/>
                      <a:pt x="59" y="27"/>
                      <a:pt x="62" y="25"/>
                    </a:cubicBezTo>
                    <a:close/>
                    <a:moveTo>
                      <a:pt x="110" y="0"/>
                    </a:moveTo>
                    <a:cubicBezTo>
                      <a:pt x="113" y="0"/>
                      <a:pt x="113" y="0"/>
                      <a:pt x="113" y="0"/>
                    </a:cubicBezTo>
                    <a:cubicBezTo>
                      <a:pt x="110" y="6"/>
                      <a:pt x="110" y="6"/>
                      <a:pt x="110" y="6"/>
                    </a:cubicBezTo>
                    <a:cubicBezTo>
                      <a:pt x="109" y="7"/>
                      <a:pt x="108" y="7"/>
                      <a:pt x="105" y="7"/>
                    </a:cubicBezTo>
                    <a:cubicBezTo>
                      <a:pt x="99" y="7"/>
                      <a:pt x="95" y="7"/>
                      <a:pt x="94" y="8"/>
                    </a:cubicBezTo>
                    <a:cubicBezTo>
                      <a:pt x="93" y="10"/>
                      <a:pt x="92" y="11"/>
                      <a:pt x="92" y="12"/>
                    </a:cubicBezTo>
                    <a:cubicBezTo>
                      <a:pt x="92" y="13"/>
                      <a:pt x="92" y="13"/>
                      <a:pt x="93" y="14"/>
                    </a:cubicBezTo>
                    <a:cubicBezTo>
                      <a:pt x="93" y="14"/>
                      <a:pt x="94" y="14"/>
                      <a:pt x="95" y="15"/>
                    </a:cubicBezTo>
                    <a:cubicBezTo>
                      <a:pt x="98" y="16"/>
                      <a:pt x="100" y="17"/>
                      <a:pt x="102" y="19"/>
                    </a:cubicBezTo>
                    <a:cubicBezTo>
                      <a:pt x="103" y="22"/>
                      <a:pt x="104" y="24"/>
                      <a:pt x="104" y="28"/>
                    </a:cubicBezTo>
                    <a:cubicBezTo>
                      <a:pt x="104" y="33"/>
                      <a:pt x="102" y="38"/>
                      <a:pt x="98" y="42"/>
                    </a:cubicBezTo>
                    <a:cubicBezTo>
                      <a:pt x="93" y="47"/>
                      <a:pt x="88" y="49"/>
                      <a:pt x="83" y="49"/>
                    </a:cubicBezTo>
                    <a:cubicBezTo>
                      <a:pt x="80" y="49"/>
                      <a:pt x="79" y="49"/>
                      <a:pt x="77" y="48"/>
                    </a:cubicBezTo>
                    <a:cubicBezTo>
                      <a:pt x="76" y="47"/>
                      <a:pt x="76" y="46"/>
                      <a:pt x="76" y="45"/>
                    </a:cubicBezTo>
                    <a:cubicBezTo>
                      <a:pt x="76" y="45"/>
                      <a:pt x="76" y="44"/>
                      <a:pt x="76" y="44"/>
                    </a:cubicBezTo>
                    <a:cubicBezTo>
                      <a:pt x="77" y="43"/>
                      <a:pt x="77" y="43"/>
                      <a:pt x="78" y="43"/>
                    </a:cubicBezTo>
                    <a:cubicBezTo>
                      <a:pt x="79" y="43"/>
                      <a:pt x="79" y="43"/>
                      <a:pt x="80" y="44"/>
                    </a:cubicBezTo>
                    <a:cubicBezTo>
                      <a:pt x="82" y="45"/>
                      <a:pt x="84" y="46"/>
                      <a:pt x="85" y="46"/>
                    </a:cubicBezTo>
                    <a:cubicBezTo>
                      <a:pt x="89" y="46"/>
                      <a:pt x="92" y="44"/>
                      <a:pt x="95" y="41"/>
                    </a:cubicBezTo>
                    <a:cubicBezTo>
                      <a:pt x="98" y="38"/>
                      <a:pt x="99" y="35"/>
                      <a:pt x="99" y="31"/>
                    </a:cubicBezTo>
                    <a:cubicBezTo>
                      <a:pt x="99" y="29"/>
                      <a:pt x="99" y="26"/>
                      <a:pt x="97" y="25"/>
                    </a:cubicBezTo>
                    <a:cubicBezTo>
                      <a:pt x="96" y="23"/>
                      <a:pt x="94" y="21"/>
                      <a:pt x="91" y="20"/>
                    </a:cubicBezTo>
                    <a:cubicBezTo>
                      <a:pt x="90" y="19"/>
                      <a:pt x="89" y="19"/>
                      <a:pt x="89" y="19"/>
                    </a:cubicBezTo>
                    <a:cubicBezTo>
                      <a:pt x="89" y="18"/>
                      <a:pt x="88" y="18"/>
                      <a:pt x="88" y="17"/>
                    </a:cubicBezTo>
                    <a:cubicBezTo>
                      <a:pt x="88" y="16"/>
                      <a:pt x="89" y="14"/>
                      <a:pt x="90" y="12"/>
                    </a:cubicBezTo>
                    <a:cubicBezTo>
                      <a:pt x="92" y="3"/>
                      <a:pt x="92" y="3"/>
                      <a:pt x="92" y="3"/>
                    </a:cubicBezTo>
                    <a:cubicBezTo>
                      <a:pt x="94" y="3"/>
                      <a:pt x="95" y="2"/>
                      <a:pt x="96" y="2"/>
                    </a:cubicBezTo>
                    <a:cubicBezTo>
                      <a:pt x="105" y="2"/>
                      <a:pt x="105" y="2"/>
                      <a:pt x="105" y="2"/>
                    </a:cubicBezTo>
                    <a:cubicBezTo>
                      <a:pt x="106" y="2"/>
                      <a:pt x="108" y="2"/>
                      <a:pt x="108" y="2"/>
                    </a:cubicBezTo>
                    <a:cubicBezTo>
                      <a:pt x="109" y="2"/>
                      <a:pt x="110" y="1"/>
                      <a:pt x="110" y="0"/>
                    </a:cubicBezTo>
                    <a:close/>
                    <a:moveTo>
                      <a:pt x="152" y="1"/>
                    </a:moveTo>
                    <a:cubicBezTo>
                      <a:pt x="151" y="3"/>
                      <a:pt x="151" y="3"/>
                      <a:pt x="151" y="3"/>
                    </a:cubicBezTo>
                    <a:cubicBezTo>
                      <a:pt x="139" y="4"/>
                      <a:pt x="131" y="10"/>
                      <a:pt x="127" y="22"/>
                    </a:cubicBezTo>
                    <a:cubicBezTo>
                      <a:pt x="130" y="20"/>
                      <a:pt x="133" y="19"/>
                      <a:pt x="136" y="19"/>
                    </a:cubicBezTo>
                    <a:cubicBezTo>
                      <a:pt x="140" y="19"/>
                      <a:pt x="142" y="20"/>
                      <a:pt x="144" y="22"/>
                    </a:cubicBezTo>
                    <a:cubicBezTo>
                      <a:pt x="145" y="24"/>
                      <a:pt x="146" y="27"/>
                      <a:pt x="146" y="31"/>
                    </a:cubicBezTo>
                    <a:cubicBezTo>
                      <a:pt x="146" y="36"/>
                      <a:pt x="145" y="40"/>
                      <a:pt x="142" y="44"/>
                    </a:cubicBezTo>
                    <a:cubicBezTo>
                      <a:pt x="139" y="47"/>
                      <a:pt x="135" y="49"/>
                      <a:pt x="131" y="49"/>
                    </a:cubicBezTo>
                    <a:cubicBezTo>
                      <a:pt x="127" y="49"/>
                      <a:pt x="124" y="48"/>
                      <a:pt x="122" y="45"/>
                    </a:cubicBezTo>
                    <a:cubicBezTo>
                      <a:pt x="120" y="42"/>
                      <a:pt x="119" y="38"/>
                      <a:pt x="119" y="33"/>
                    </a:cubicBezTo>
                    <a:cubicBezTo>
                      <a:pt x="119" y="28"/>
                      <a:pt x="120" y="23"/>
                      <a:pt x="123" y="18"/>
                    </a:cubicBezTo>
                    <a:cubicBezTo>
                      <a:pt x="126" y="13"/>
                      <a:pt x="129" y="9"/>
                      <a:pt x="134" y="6"/>
                    </a:cubicBezTo>
                    <a:cubicBezTo>
                      <a:pt x="139" y="3"/>
                      <a:pt x="145" y="1"/>
                      <a:pt x="152" y="1"/>
                    </a:cubicBezTo>
                    <a:close/>
                    <a:moveTo>
                      <a:pt x="127" y="25"/>
                    </a:moveTo>
                    <a:cubicBezTo>
                      <a:pt x="126" y="29"/>
                      <a:pt x="126" y="33"/>
                      <a:pt x="126" y="36"/>
                    </a:cubicBezTo>
                    <a:cubicBezTo>
                      <a:pt x="126" y="39"/>
                      <a:pt x="126" y="42"/>
                      <a:pt x="127" y="44"/>
                    </a:cubicBezTo>
                    <a:cubicBezTo>
                      <a:pt x="129" y="46"/>
                      <a:pt x="130" y="47"/>
                      <a:pt x="132" y="47"/>
                    </a:cubicBezTo>
                    <a:cubicBezTo>
                      <a:pt x="134" y="47"/>
                      <a:pt x="136" y="46"/>
                      <a:pt x="138" y="43"/>
                    </a:cubicBezTo>
                    <a:cubicBezTo>
                      <a:pt x="139" y="40"/>
                      <a:pt x="139" y="37"/>
                      <a:pt x="139" y="33"/>
                    </a:cubicBezTo>
                    <a:cubicBezTo>
                      <a:pt x="139" y="29"/>
                      <a:pt x="139" y="27"/>
                      <a:pt x="138" y="25"/>
                    </a:cubicBezTo>
                    <a:cubicBezTo>
                      <a:pt x="137" y="23"/>
                      <a:pt x="136" y="22"/>
                      <a:pt x="134" y="22"/>
                    </a:cubicBezTo>
                    <a:cubicBezTo>
                      <a:pt x="132" y="22"/>
                      <a:pt x="129" y="23"/>
                      <a:pt x="127" y="25"/>
                    </a:cubicBezTo>
                    <a:close/>
                  </a:path>
                </a:pathLst>
              </a:custGeom>
              <a:solidFill>
                <a:srgbClr val="FFFFFF"/>
              </a:solidFill>
              <a:ln w="3175" cap="flat">
                <a:solidFill>
                  <a:srgbClr val="FFFFFF"/>
                </a:solidFill>
                <a:prstDash val="solid"/>
                <a:miter lim="800000"/>
              </a:ln>
            </p:spPr>
            <p:txBody>
              <a:bodyPr anchor="ctr"/>
              <a:lstStyle/>
              <a:p>
                <a:pPr algn="ctr"/>
              </a:p>
            </p:txBody>
          </p:sp>
          <p:sp>
            <p:nvSpPr>
              <p:cNvPr id="34" name="ísļïḍê"/>
              <p:cNvSpPr/>
              <p:nvPr/>
            </p:nvSpPr>
            <p:spPr bwMode="auto">
              <a:xfrm>
                <a:off x="2373313" y="2843213"/>
                <a:ext cx="1058863" cy="1065213"/>
              </a:xfrm>
              <a:custGeom>
                <a:avLst/>
                <a:gdLst>
                  <a:gd name="T0" fmla="*/ 56 w 321"/>
                  <a:gd name="T1" fmla="*/ 128 h 322"/>
                  <a:gd name="T2" fmla="*/ 55 w 321"/>
                  <a:gd name="T3" fmla="*/ 127 h 322"/>
                  <a:gd name="T4" fmla="*/ 38 w 321"/>
                  <a:gd name="T5" fmla="*/ 69 h 322"/>
                  <a:gd name="T6" fmla="*/ 193 w 321"/>
                  <a:gd name="T7" fmla="*/ 113 h 322"/>
                  <a:gd name="T8" fmla="*/ 206 w 321"/>
                  <a:gd name="T9" fmla="*/ 112 h 322"/>
                  <a:gd name="T10" fmla="*/ 114 w 321"/>
                  <a:gd name="T11" fmla="*/ 46 h 322"/>
                  <a:gd name="T12" fmla="*/ 49 w 321"/>
                  <a:gd name="T13" fmla="*/ 137 h 322"/>
                  <a:gd name="T14" fmla="*/ 92 w 321"/>
                  <a:gd name="T15" fmla="*/ 197 h 322"/>
                  <a:gd name="T16" fmla="*/ 186 w 321"/>
                  <a:gd name="T17" fmla="*/ 267 h 322"/>
                  <a:gd name="T18" fmla="*/ 262 w 321"/>
                  <a:gd name="T19" fmla="*/ 185 h 322"/>
                  <a:gd name="T20" fmla="*/ 248 w 321"/>
                  <a:gd name="T21" fmla="*/ 185 h 322"/>
                  <a:gd name="T22" fmla="*/ 107 w 321"/>
                  <a:gd name="T23" fmla="*/ 188 h 322"/>
                  <a:gd name="T24" fmla="*/ 64 w 321"/>
                  <a:gd name="T25" fmla="*/ 121 h 322"/>
                  <a:gd name="T26" fmla="*/ 56 w 321"/>
                  <a:gd name="T27" fmla="*/ 128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1" h="322">
                    <a:moveTo>
                      <a:pt x="56" y="128"/>
                    </a:moveTo>
                    <a:cubicBezTo>
                      <a:pt x="56" y="128"/>
                      <a:pt x="55" y="127"/>
                      <a:pt x="55" y="127"/>
                    </a:cubicBezTo>
                    <a:cubicBezTo>
                      <a:pt x="46" y="111"/>
                      <a:pt x="38" y="92"/>
                      <a:pt x="38" y="69"/>
                    </a:cubicBezTo>
                    <a:cubicBezTo>
                      <a:pt x="46" y="0"/>
                      <a:pt x="171" y="94"/>
                      <a:pt x="193" y="113"/>
                    </a:cubicBezTo>
                    <a:cubicBezTo>
                      <a:pt x="198" y="112"/>
                      <a:pt x="202" y="112"/>
                      <a:pt x="206" y="112"/>
                    </a:cubicBezTo>
                    <a:cubicBezTo>
                      <a:pt x="184" y="85"/>
                      <a:pt x="148" y="58"/>
                      <a:pt x="114" y="46"/>
                    </a:cubicBezTo>
                    <a:cubicBezTo>
                      <a:pt x="54" y="25"/>
                      <a:pt x="0" y="44"/>
                      <a:pt x="49" y="137"/>
                    </a:cubicBezTo>
                    <a:cubicBezTo>
                      <a:pt x="45" y="178"/>
                      <a:pt x="63" y="194"/>
                      <a:pt x="92" y="197"/>
                    </a:cubicBezTo>
                    <a:cubicBezTo>
                      <a:pt x="112" y="216"/>
                      <a:pt x="147" y="251"/>
                      <a:pt x="186" y="267"/>
                    </a:cubicBezTo>
                    <a:cubicBezTo>
                      <a:pt x="244" y="290"/>
                      <a:pt x="302" y="279"/>
                      <a:pt x="262" y="185"/>
                    </a:cubicBezTo>
                    <a:cubicBezTo>
                      <a:pt x="257" y="185"/>
                      <a:pt x="253" y="185"/>
                      <a:pt x="248" y="185"/>
                    </a:cubicBezTo>
                    <a:cubicBezTo>
                      <a:pt x="321" y="322"/>
                      <a:pt x="144" y="248"/>
                      <a:pt x="107" y="188"/>
                    </a:cubicBezTo>
                    <a:cubicBezTo>
                      <a:pt x="148" y="162"/>
                      <a:pt x="113" y="93"/>
                      <a:pt x="64" y="121"/>
                    </a:cubicBezTo>
                    <a:cubicBezTo>
                      <a:pt x="61" y="123"/>
                      <a:pt x="58" y="125"/>
                      <a:pt x="56" y="128"/>
                    </a:cubicBezTo>
                    <a:close/>
                  </a:path>
                </a:pathLst>
              </a:custGeom>
              <a:solidFill>
                <a:srgbClr val="F083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35" name="îṣ1ïḑé"/>
              <p:cNvSpPr/>
              <p:nvPr/>
            </p:nvSpPr>
            <p:spPr bwMode="auto">
              <a:xfrm>
                <a:off x="2581275" y="3270250"/>
                <a:ext cx="158750" cy="171450"/>
              </a:xfrm>
              <a:custGeom>
                <a:avLst/>
                <a:gdLst>
                  <a:gd name="T0" fmla="*/ 48 w 48"/>
                  <a:gd name="T1" fmla="*/ 30 h 52"/>
                  <a:gd name="T2" fmla="*/ 47 w 48"/>
                  <a:gd name="T3" fmla="*/ 20 h 52"/>
                  <a:gd name="T4" fmla="*/ 45 w 48"/>
                  <a:gd name="T5" fmla="*/ 11 h 52"/>
                  <a:gd name="T6" fmla="*/ 24 w 48"/>
                  <a:gd name="T7" fmla="*/ 0 h 52"/>
                  <a:gd name="T8" fmla="*/ 0 w 48"/>
                  <a:gd name="T9" fmla="*/ 26 h 52"/>
                  <a:gd name="T10" fmla="*/ 24 w 48"/>
                  <a:gd name="T11" fmla="*/ 51 h 52"/>
                  <a:gd name="T12" fmla="*/ 46 w 48"/>
                  <a:gd name="T13" fmla="*/ 36 h 52"/>
                  <a:gd name="T14" fmla="*/ 33 w 48"/>
                  <a:gd name="T15" fmla="*/ 36 h 52"/>
                  <a:gd name="T16" fmla="*/ 24 w 48"/>
                  <a:gd name="T17" fmla="*/ 42 h 52"/>
                  <a:gd name="T18" fmla="*/ 15 w 48"/>
                  <a:gd name="T19" fmla="*/ 30 h 52"/>
                  <a:gd name="T20" fmla="*/ 48 w 48"/>
                  <a:gd name="T21" fmla="*/ 30 h 52"/>
                  <a:gd name="T22" fmla="*/ 15 w 48"/>
                  <a:gd name="T23" fmla="*/ 20 h 52"/>
                  <a:gd name="T24" fmla="*/ 24 w 48"/>
                  <a:gd name="T25" fmla="*/ 9 h 52"/>
                  <a:gd name="T26" fmla="*/ 32 w 48"/>
                  <a:gd name="T27" fmla="*/ 20 h 52"/>
                  <a:gd name="T28" fmla="*/ 15 w 48"/>
                  <a:gd name="T29" fmla="*/ 2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52">
                    <a:moveTo>
                      <a:pt x="48" y="30"/>
                    </a:moveTo>
                    <a:cubicBezTo>
                      <a:pt x="48" y="26"/>
                      <a:pt x="48" y="23"/>
                      <a:pt x="47" y="20"/>
                    </a:cubicBezTo>
                    <a:cubicBezTo>
                      <a:pt x="47" y="17"/>
                      <a:pt x="46" y="14"/>
                      <a:pt x="45" y="11"/>
                    </a:cubicBezTo>
                    <a:cubicBezTo>
                      <a:pt x="41" y="4"/>
                      <a:pt x="34" y="0"/>
                      <a:pt x="24" y="0"/>
                    </a:cubicBezTo>
                    <a:cubicBezTo>
                      <a:pt x="9" y="1"/>
                      <a:pt x="1" y="9"/>
                      <a:pt x="0" y="26"/>
                    </a:cubicBezTo>
                    <a:cubicBezTo>
                      <a:pt x="0" y="43"/>
                      <a:pt x="8" y="52"/>
                      <a:pt x="24" y="51"/>
                    </a:cubicBezTo>
                    <a:cubicBezTo>
                      <a:pt x="37" y="51"/>
                      <a:pt x="45" y="46"/>
                      <a:pt x="46" y="36"/>
                    </a:cubicBezTo>
                    <a:cubicBezTo>
                      <a:pt x="33" y="36"/>
                      <a:pt x="33" y="36"/>
                      <a:pt x="33" y="36"/>
                    </a:cubicBezTo>
                    <a:cubicBezTo>
                      <a:pt x="31" y="40"/>
                      <a:pt x="28" y="42"/>
                      <a:pt x="24" y="42"/>
                    </a:cubicBezTo>
                    <a:cubicBezTo>
                      <a:pt x="18" y="42"/>
                      <a:pt x="15" y="38"/>
                      <a:pt x="15" y="30"/>
                    </a:cubicBezTo>
                    <a:cubicBezTo>
                      <a:pt x="48" y="30"/>
                      <a:pt x="48" y="30"/>
                      <a:pt x="48" y="30"/>
                    </a:cubicBezTo>
                    <a:close/>
                    <a:moveTo>
                      <a:pt x="15" y="20"/>
                    </a:moveTo>
                    <a:cubicBezTo>
                      <a:pt x="15" y="13"/>
                      <a:pt x="18" y="9"/>
                      <a:pt x="24" y="9"/>
                    </a:cubicBezTo>
                    <a:cubicBezTo>
                      <a:pt x="29" y="9"/>
                      <a:pt x="32" y="13"/>
                      <a:pt x="32" y="20"/>
                    </a:cubicBezTo>
                    <a:lnTo>
                      <a:pt x="15" y="2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 name="íṣ1îḓê"/>
              <p:cNvSpPr/>
              <p:nvPr/>
            </p:nvSpPr>
            <p:spPr bwMode="auto">
              <a:xfrm>
                <a:off x="2409825" y="3444875"/>
                <a:ext cx="685800" cy="334963"/>
              </a:xfrm>
              <a:custGeom>
                <a:avLst/>
                <a:gdLst>
                  <a:gd name="T0" fmla="*/ 187 w 208"/>
                  <a:gd name="T1" fmla="*/ 1 h 101"/>
                  <a:gd name="T2" fmla="*/ 208 w 208"/>
                  <a:gd name="T3" fmla="*/ 4 h 101"/>
                  <a:gd name="T4" fmla="*/ 72 w 208"/>
                  <a:gd name="T5" fmla="*/ 93 h 101"/>
                  <a:gd name="T6" fmla="*/ 33 w 208"/>
                  <a:gd name="T7" fmla="*/ 0 h 101"/>
                  <a:gd name="T8" fmla="*/ 43 w 208"/>
                  <a:gd name="T9" fmla="*/ 9 h 101"/>
                  <a:gd name="T10" fmla="*/ 45 w 208"/>
                  <a:gd name="T11" fmla="*/ 83 h 101"/>
                  <a:gd name="T12" fmla="*/ 187 w 208"/>
                  <a:gd name="T13" fmla="*/ 1 h 101"/>
                </a:gdLst>
                <a:ahLst/>
                <a:cxnLst>
                  <a:cxn ang="0">
                    <a:pos x="T0" y="T1"/>
                  </a:cxn>
                  <a:cxn ang="0">
                    <a:pos x="T2" y="T3"/>
                  </a:cxn>
                  <a:cxn ang="0">
                    <a:pos x="T4" y="T5"/>
                  </a:cxn>
                  <a:cxn ang="0">
                    <a:pos x="T6" y="T7"/>
                  </a:cxn>
                  <a:cxn ang="0">
                    <a:pos x="T8" y="T9"/>
                  </a:cxn>
                  <a:cxn ang="0">
                    <a:pos x="T10" y="T11"/>
                  </a:cxn>
                  <a:cxn ang="0">
                    <a:pos x="T12" y="T13"/>
                  </a:cxn>
                </a:cxnLst>
                <a:rect l="0" t="0" r="r" b="b"/>
                <a:pathLst>
                  <a:path w="208" h="101">
                    <a:moveTo>
                      <a:pt x="187" y="1"/>
                    </a:moveTo>
                    <a:cubicBezTo>
                      <a:pt x="196" y="1"/>
                      <a:pt x="198" y="4"/>
                      <a:pt x="208" y="4"/>
                    </a:cubicBezTo>
                    <a:cubicBezTo>
                      <a:pt x="183" y="32"/>
                      <a:pt x="123" y="91"/>
                      <a:pt x="72" y="93"/>
                    </a:cubicBezTo>
                    <a:cubicBezTo>
                      <a:pt x="37" y="95"/>
                      <a:pt x="0" y="73"/>
                      <a:pt x="33" y="0"/>
                    </a:cubicBezTo>
                    <a:cubicBezTo>
                      <a:pt x="38" y="4"/>
                      <a:pt x="38" y="5"/>
                      <a:pt x="43" y="9"/>
                    </a:cubicBezTo>
                    <a:cubicBezTo>
                      <a:pt x="19" y="49"/>
                      <a:pt x="28" y="73"/>
                      <a:pt x="45" y="83"/>
                    </a:cubicBezTo>
                    <a:cubicBezTo>
                      <a:pt x="77" y="101"/>
                      <a:pt x="155" y="46"/>
                      <a:pt x="187" y="1"/>
                    </a:cubicBez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 name="ïṥļiďè"/>
              <p:cNvSpPr/>
              <p:nvPr/>
            </p:nvSpPr>
            <p:spPr bwMode="auto">
              <a:xfrm>
                <a:off x="2693988" y="2949575"/>
                <a:ext cx="631825" cy="271463"/>
              </a:xfrm>
              <a:custGeom>
                <a:avLst/>
                <a:gdLst>
                  <a:gd name="T0" fmla="*/ 18 w 192"/>
                  <a:gd name="T1" fmla="*/ 81 h 82"/>
                  <a:gd name="T2" fmla="*/ 0 w 192"/>
                  <a:gd name="T3" fmla="*/ 79 h 82"/>
                  <a:gd name="T4" fmla="*/ 74 w 192"/>
                  <a:gd name="T5" fmla="*/ 19 h 82"/>
                  <a:gd name="T6" fmla="*/ 117 w 192"/>
                  <a:gd name="T7" fmla="*/ 3 h 82"/>
                  <a:gd name="T8" fmla="*/ 163 w 192"/>
                  <a:gd name="T9" fmla="*/ 82 h 82"/>
                  <a:gd name="T10" fmla="*/ 153 w 192"/>
                  <a:gd name="T11" fmla="*/ 77 h 82"/>
                  <a:gd name="T12" fmla="*/ 140 w 192"/>
                  <a:gd name="T13" fmla="*/ 10 h 82"/>
                  <a:gd name="T14" fmla="*/ 18 w 192"/>
                  <a:gd name="T15" fmla="*/ 81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2">
                    <a:moveTo>
                      <a:pt x="18" y="81"/>
                    </a:moveTo>
                    <a:cubicBezTo>
                      <a:pt x="10" y="81"/>
                      <a:pt x="8" y="78"/>
                      <a:pt x="0" y="79"/>
                    </a:cubicBezTo>
                    <a:cubicBezTo>
                      <a:pt x="14" y="63"/>
                      <a:pt x="42" y="37"/>
                      <a:pt x="74" y="19"/>
                    </a:cubicBezTo>
                    <a:cubicBezTo>
                      <a:pt x="88" y="12"/>
                      <a:pt x="102" y="4"/>
                      <a:pt x="117" y="3"/>
                    </a:cubicBezTo>
                    <a:cubicBezTo>
                      <a:pt x="148" y="0"/>
                      <a:pt x="192" y="20"/>
                      <a:pt x="163" y="82"/>
                    </a:cubicBezTo>
                    <a:cubicBezTo>
                      <a:pt x="160" y="78"/>
                      <a:pt x="157" y="80"/>
                      <a:pt x="153" y="77"/>
                    </a:cubicBezTo>
                    <a:cubicBezTo>
                      <a:pt x="176" y="35"/>
                      <a:pt x="158" y="10"/>
                      <a:pt x="140" y="10"/>
                    </a:cubicBezTo>
                    <a:cubicBezTo>
                      <a:pt x="103" y="10"/>
                      <a:pt x="44" y="41"/>
                      <a:pt x="18" y="81"/>
                    </a:cubicBez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ï$1îḑê"/>
              <p:cNvSpPr/>
              <p:nvPr/>
            </p:nvSpPr>
            <p:spPr bwMode="auto">
              <a:xfrm>
                <a:off x="2339975" y="3282950"/>
                <a:ext cx="139700" cy="161925"/>
              </a:xfrm>
              <a:custGeom>
                <a:avLst/>
                <a:gdLst>
                  <a:gd name="T0" fmla="*/ 32 w 42"/>
                  <a:gd name="T1" fmla="*/ 0 h 49"/>
                  <a:gd name="T2" fmla="*/ 32 w 42"/>
                  <a:gd name="T3" fmla="*/ 27 h 49"/>
                  <a:gd name="T4" fmla="*/ 30 w 42"/>
                  <a:gd name="T5" fmla="*/ 38 h 49"/>
                  <a:gd name="T6" fmla="*/ 21 w 42"/>
                  <a:gd name="T7" fmla="*/ 42 h 49"/>
                  <a:gd name="T8" fmla="*/ 13 w 42"/>
                  <a:gd name="T9" fmla="*/ 38 h 49"/>
                  <a:gd name="T10" fmla="*/ 11 w 42"/>
                  <a:gd name="T11" fmla="*/ 27 h 49"/>
                  <a:gd name="T12" fmla="*/ 11 w 42"/>
                  <a:gd name="T13" fmla="*/ 0 h 49"/>
                  <a:gd name="T14" fmla="*/ 0 w 42"/>
                  <a:gd name="T15" fmla="*/ 0 h 49"/>
                  <a:gd name="T16" fmla="*/ 0 w 42"/>
                  <a:gd name="T17" fmla="*/ 31 h 49"/>
                  <a:gd name="T18" fmla="*/ 21 w 42"/>
                  <a:gd name="T19" fmla="*/ 49 h 49"/>
                  <a:gd name="T20" fmla="*/ 42 w 42"/>
                  <a:gd name="T21" fmla="*/ 31 h 49"/>
                  <a:gd name="T22" fmla="*/ 42 w 42"/>
                  <a:gd name="T23" fmla="*/ 0 h 49"/>
                  <a:gd name="T24" fmla="*/ 32 w 42"/>
                  <a:gd name="T2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49">
                    <a:moveTo>
                      <a:pt x="32" y="0"/>
                    </a:moveTo>
                    <a:cubicBezTo>
                      <a:pt x="32" y="27"/>
                      <a:pt x="32" y="27"/>
                      <a:pt x="32" y="27"/>
                    </a:cubicBezTo>
                    <a:cubicBezTo>
                      <a:pt x="32" y="32"/>
                      <a:pt x="31" y="36"/>
                      <a:pt x="30" y="38"/>
                    </a:cubicBezTo>
                    <a:cubicBezTo>
                      <a:pt x="28" y="41"/>
                      <a:pt x="25" y="42"/>
                      <a:pt x="21" y="42"/>
                    </a:cubicBezTo>
                    <a:cubicBezTo>
                      <a:pt x="17" y="42"/>
                      <a:pt x="14" y="41"/>
                      <a:pt x="13" y="38"/>
                    </a:cubicBezTo>
                    <a:cubicBezTo>
                      <a:pt x="11" y="36"/>
                      <a:pt x="10" y="32"/>
                      <a:pt x="11" y="27"/>
                    </a:cubicBezTo>
                    <a:cubicBezTo>
                      <a:pt x="11" y="0"/>
                      <a:pt x="11" y="0"/>
                      <a:pt x="11" y="0"/>
                    </a:cubicBezTo>
                    <a:cubicBezTo>
                      <a:pt x="0" y="0"/>
                      <a:pt x="0" y="0"/>
                      <a:pt x="0" y="0"/>
                    </a:cubicBezTo>
                    <a:cubicBezTo>
                      <a:pt x="0" y="31"/>
                      <a:pt x="0" y="31"/>
                      <a:pt x="0" y="31"/>
                    </a:cubicBezTo>
                    <a:cubicBezTo>
                      <a:pt x="0" y="43"/>
                      <a:pt x="8" y="49"/>
                      <a:pt x="21" y="49"/>
                    </a:cubicBezTo>
                    <a:cubicBezTo>
                      <a:pt x="35" y="49"/>
                      <a:pt x="42" y="43"/>
                      <a:pt x="42" y="31"/>
                    </a:cubicBezTo>
                    <a:cubicBezTo>
                      <a:pt x="42" y="0"/>
                      <a:pt x="42" y="0"/>
                      <a:pt x="42" y="0"/>
                    </a:cubicBezTo>
                    <a:lnTo>
                      <a:pt x="32" y="0"/>
                    </a:ln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íŝḻîdê"/>
              <p:cNvSpPr/>
              <p:nvPr/>
            </p:nvSpPr>
            <p:spPr bwMode="auto">
              <a:xfrm>
                <a:off x="2847975" y="3270250"/>
                <a:ext cx="141288" cy="182563"/>
              </a:xfrm>
              <a:custGeom>
                <a:avLst/>
                <a:gdLst>
                  <a:gd name="T0" fmla="*/ 42 w 43"/>
                  <a:gd name="T1" fmla="*/ 16 h 55"/>
                  <a:gd name="T2" fmla="*/ 23 w 43"/>
                  <a:gd name="T3" fmla="*/ 0 h 55"/>
                  <a:gd name="T4" fmla="*/ 1 w 43"/>
                  <a:gd name="T5" fmla="*/ 17 h 55"/>
                  <a:gd name="T6" fmla="*/ 19 w 43"/>
                  <a:gd name="T7" fmla="*/ 32 h 55"/>
                  <a:gd name="T8" fmla="*/ 21 w 43"/>
                  <a:gd name="T9" fmla="*/ 33 h 55"/>
                  <a:gd name="T10" fmla="*/ 31 w 43"/>
                  <a:gd name="T11" fmla="*/ 40 h 55"/>
                  <a:gd name="T12" fmla="*/ 20 w 43"/>
                  <a:gd name="T13" fmla="*/ 47 h 55"/>
                  <a:gd name="T14" fmla="*/ 11 w 43"/>
                  <a:gd name="T15" fmla="*/ 37 h 55"/>
                  <a:gd name="T16" fmla="*/ 0 w 43"/>
                  <a:gd name="T17" fmla="*/ 37 h 55"/>
                  <a:gd name="T18" fmla="*/ 20 w 43"/>
                  <a:gd name="T19" fmla="*/ 55 h 55"/>
                  <a:gd name="T20" fmla="*/ 43 w 43"/>
                  <a:gd name="T21" fmla="*/ 38 h 55"/>
                  <a:gd name="T22" fmla="*/ 25 w 43"/>
                  <a:gd name="T23" fmla="*/ 23 h 55"/>
                  <a:gd name="T24" fmla="*/ 23 w 43"/>
                  <a:gd name="T25" fmla="*/ 23 h 55"/>
                  <a:gd name="T26" fmla="*/ 13 w 43"/>
                  <a:gd name="T27" fmla="*/ 15 h 55"/>
                  <a:gd name="T28" fmla="*/ 22 w 43"/>
                  <a:gd name="T29" fmla="*/ 8 h 55"/>
                  <a:gd name="T30" fmla="*/ 31 w 43"/>
                  <a:gd name="T31" fmla="*/ 16 h 55"/>
                  <a:gd name="T32" fmla="*/ 42 w 43"/>
                  <a:gd name="T33" fmla="*/ 1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55">
                    <a:moveTo>
                      <a:pt x="42" y="16"/>
                    </a:moveTo>
                    <a:cubicBezTo>
                      <a:pt x="41" y="6"/>
                      <a:pt x="35" y="0"/>
                      <a:pt x="23" y="0"/>
                    </a:cubicBezTo>
                    <a:cubicBezTo>
                      <a:pt x="9" y="1"/>
                      <a:pt x="2" y="6"/>
                      <a:pt x="1" y="17"/>
                    </a:cubicBezTo>
                    <a:cubicBezTo>
                      <a:pt x="1" y="24"/>
                      <a:pt x="7" y="29"/>
                      <a:pt x="19" y="32"/>
                    </a:cubicBezTo>
                    <a:cubicBezTo>
                      <a:pt x="19" y="32"/>
                      <a:pt x="20" y="32"/>
                      <a:pt x="21" y="33"/>
                    </a:cubicBezTo>
                    <a:cubicBezTo>
                      <a:pt x="28" y="34"/>
                      <a:pt x="31" y="36"/>
                      <a:pt x="31" y="40"/>
                    </a:cubicBezTo>
                    <a:cubicBezTo>
                      <a:pt x="31" y="45"/>
                      <a:pt x="27" y="47"/>
                      <a:pt x="20" y="47"/>
                    </a:cubicBezTo>
                    <a:cubicBezTo>
                      <a:pt x="14" y="47"/>
                      <a:pt x="11" y="43"/>
                      <a:pt x="11" y="37"/>
                    </a:cubicBezTo>
                    <a:cubicBezTo>
                      <a:pt x="0" y="37"/>
                      <a:pt x="0" y="37"/>
                      <a:pt x="0" y="37"/>
                    </a:cubicBezTo>
                    <a:cubicBezTo>
                      <a:pt x="0" y="49"/>
                      <a:pt x="6" y="55"/>
                      <a:pt x="20" y="55"/>
                    </a:cubicBezTo>
                    <a:cubicBezTo>
                      <a:pt x="35" y="54"/>
                      <a:pt x="43" y="49"/>
                      <a:pt x="43" y="38"/>
                    </a:cubicBezTo>
                    <a:cubicBezTo>
                      <a:pt x="43" y="30"/>
                      <a:pt x="37" y="25"/>
                      <a:pt x="25" y="23"/>
                    </a:cubicBezTo>
                    <a:cubicBezTo>
                      <a:pt x="24" y="23"/>
                      <a:pt x="23" y="23"/>
                      <a:pt x="23" y="23"/>
                    </a:cubicBezTo>
                    <a:cubicBezTo>
                      <a:pt x="16" y="22"/>
                      <a:pt x="13" y="19"/>
                      <a:pt x="13" y="15"/>
                    </a:cubicBezTo>
                    <a:cubicBezTo>
                      <a:pt x="14" y="11"/>
                      <a:pt x="16" y="9"/>
                      <a:pt x="22" y="8"/>
                    </a:cubicBezTo>
                    <a:cubicBezTo>
                      <a:pt x="28" y="8"/>
                      <a:pt x="30" y="11"/>
                      <a:pt x="31" y="16"/>
                    </a:cubicBezTo>
                    <a:lnTo>
                      <a:pt x="42" y="16"/>
                    </a:ln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îṥļîďé"/>
              <p:cNvSpPr/>
              <p:nvPr/>
            </p:nvSpPr>
            <p:spPr bwMode="auto">
              <a:xfrm>
                <a:off x="3025775" y="3273425"/>
                <a:ext cx="142875" cy="174625"/>
              </a:xfrm>
              <a:custGeom>
                <a:avLst/>
                <a:gdLst>
                  <a:gd name="T0" fmla="*/ 0 w 90"/>
                  <a:gd name="T1" fmla="*/ 19 h 110"/>
                  <a:gd name="T2" fmla="*/ 34 w 90"/>
                  <a:gd name="T3" fmla="*/ 19 h 110"/>
                  <a:gd name="T4" fmla="*/ 34 w 90"/>
                  <a:gd name="T5" fmla="*/ 110 h 110"/>
                  <a:gd name="T6" fmla="*/ 56 w 90"/>
                  <a:gd name="T7" fmla="*/ 110 h 110"/>
                  <a:gd name="T8" fmla="*/ 56 w 90"/>
                  <a:gd name="T9" fmla="*/ 19 h 110"/>
                  <a:gd name="T10" fmla="*/ 90 w 90"/>
                  <a:gd name="T11" fmla="*/ 19 h 110"/>
                  <a:gd name="T12" fmla="*/ 90 w 90"/>
                  <a:gd name="T13" fmla="*/ 0 h 110"/>
                  <a:gd name="T14" fmla="*/ 0 w 90"/>
                  <a:gd name="T15" fmla="*/ 0 h 110"/>
                  <a:gd name="T16" fmla="*/ 0 w 90"/>
                  <a:gd name="T17" fmla="*/ 1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10">
                    <a:moveTo>
                      <a:pt x="0" y="19"/>
                    </a:moveTo>
                    <a:lnTo>
                      <a:pt x="34" y="19"/>
                    </a:lnTo>
                    <a:lnTo>
                      <a:pt x="34" y="110"/>
                    </a:lnTo>
                    <a:lnTo>
                      <a:pt x="56" y="110"/>
                    </a:lnTo>
                    <a:lnTo>
                      <a:pt x="56" y="19"/>
                    </a:lnTo>
                    <a:lnTo>
                      <a:pt x="90" y="19"/>
                    </a:lnTo>
                    <a:lnTo>
                      <a:pt x="90" y="0"/>
                    </a:lnTo>
                    <a:lnTo>
                      <a:pt x="0" y="0"/>
                    </a:lnTo>
                    <a:lnTo>
                      <a:pt x="0" y="19"/>
                    </a:ln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íşľídè"/>
              <p:cNvSpPr/>
              <p:nvPr/>
            </p:nvSpPr>
            <p:spPr bwMode="auto">
              <a:xfrm>
                <a:off x="3211513" y="3260725"/>
                <a:ext cx="147638" cy="168275"/>
              </a:xfrm>
              <a:custGeom>
                <a:avLst/>
                <a:gdLst>
                  <a:gd name="T0" fmla="*/ 45 w 45"/>
                  <a:gd name="T1" fmla="*/ 17 h 51"/>
                  <a:gd name="T2" fmla="*/ 22 w 45"/>
                  <a:gd name="T3" fmla="*/ 0 h 51"/>
                  <a:gd name="T4" fmla="*/ 0 w 45"/>
                  <a:gd name="T5" fmla="*/ 26 h 51"/>
                  <a:gd name="T6" fmla="*/ 22 w 45"/>
                  <a:gd name="T7" fmla="*/ 51 h 51"/>
                  <a:gd name="T8" fmla="*/ 45 w 45"/>
                  <a:gd name="T9" fmla="*/ 35 h 51"/>
                  <a:gd name="T10" fmla="*/ 33 w 45"/>
                  <a:gd name="T11" fmla="*/ 35 h 51"/>
                  <a:gd name="T12" fmla="*/ 22 w 45"/>
                  <a:gd name="T13" fmla="*/ 44 h 51"/>
                  <a:gd name="T14" fmla="*/ 12 w 45"/>
                  <a:gd name="T15" fmla="*/ 26 h 51"/>
                  <a:gd name="T16" fmla="*/ 22 w 45"/>
                  <a:gd name="T17" fmla="*/ 8 h 51"/>
                  <a:gd name="T18" fmla="*/ 33 w 45"/>
                  <a:gd name="T19" fmla="*/ 17 h 51"/>
                  <a:gd name="T20" fmla="*/ 45 w 45"/>
                  <a:gd name="T21" fmla="*/ 1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51">
                    <a:moveTo>
                      <a:pt x="45" y="17"/>
                    </a:moveTo>
                    <a:cubicBezTo>
                      <a:pt x="44" y="6"/>
                      <a:pt x="37" y="0"/>
                      <a:pt x="22" y="0"/>
                    </a:cubicBezTo>
                    <a:cubicBezTo>
                      <a:pt x="8" y="1"/>
                      <a:pt x="1" y="9"/>
                      <a:pt x="0" y="26"/>
                    </a:cubicBezTo>
                    <a:cubicBezTo>
                      <a:pt x="1" y="43"/>
                      <a:pt x="8" y="51"/>
                      <a:pt x="22" y="51"/>
                    </a:cubicBezTo>
                    <a:cubicBezTo>
                      <a:pt x="37" y="51"/>
                      <a:pt x="44" y="46"/>
                      <a:pt x="45" y="35"/>
                    </a:cubicBezTo>
                    <a:cubicBezTo>
                      <a:pt x="33" y="35"/>
                      <a:pt x="33" y="35"/>
                      <a:pt x="33" y="35"/>
                    </a:cubicBezTo>
                    <a:cubicBezTo>
                      <a:pt x="33" y="41"/>
                      <a:pt x="29" y="44"/>
                      <a:pt x="22" y="44"/>
                    </a:cubicBezTo>
                    <a:cubicBezTo>
                      <a:pt x="16" y="44"/>
                      <a:pt x="13" y="38"/>
                      <a:pt x="12" y="26"/>
                    </a:cubicBezTo>
                    <a:cubicBezTo>
                      <a:pt x="13" y="14"/>
                      <a:pt x="16" y="8"/>
                      <a:pt x="22" y="8"/>
                    </a:cubicBezTo>
                    <a:cubicBezTo>
                      <a:pt x="29" y="8"/>
                      <a:pt x="32" y="11"/>
                      <a:pt x="33" y="17"/>
                    </a:cubicBezTo>
                    <a:lnTo>
                      <a:pt x="45" y="17"/>
                    </a:ln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12" name="iṡlïḓè"/>
            <p:cNvGrpSpPr/>
            <p:nvPr userDrawn="1"/>
          </p:nvGrpSpPr>
          <p:grpSpPr>
            <a:xfrm>
              <a:off x="1682758" y="962385"/>
              <a:ext cx="1606542" cy="289834"/>
              <a:chOff x="4164013" y="2535238"/>
              <a:chExt cx="6142038" cy="1108075"/>
            </a:xfrm>
            <a:solidFill>
              <a:srgbClr val="001736"/>
            </a:solidFill>
          </p:grpSpPr>
          <p:sp>
            <p:nvSpPr>
              <p:cNvPr id="17" name="îslíḋé"/>
              <p:cNvSpPr/>
              <p:nvPr/>
            </p:nvSpPr>
            <p:spPr bwMode="auto">
              <a:xfrm>
                <a:off x="8401050" y="2638425"/>
                <a:ext cx="722313" cy="769938"/>
              </a:xfrm>
              <a:custGeom>
                <a:avLst/>
                <a:gdLst>
                  <a:gd name="T0" fmla="*/ 80 w 219"/>
                  <a:gd name="T1" fmla="*/ 17 h 233"/>
                  <a:gd name="T2" fmla="*/ 75 w 219"/>
                  <a:gd name="T3" fmla="*/ 81 h 233"/>
                  <a:gd name="T4" fmla="*/ 60 w 219"/>
                  <a:gd name="T5" fmla="*/ 127 h 233"/>
                  <a:gd name="T6" fmla="*/ 28 w 219"/>
                  <a:gd name="T7" fmla="*/ 118 h 233"/>
                  <a:gd name="T8" fmla="*/ 0 w 219"/>
                  <a:gd name="T9" fmla="*/ 146 h 233"/>
                  <a:gd name="T10" fmla="*/ 23 w 219"/>
                  <a:gd name="T11" fmla="*/ 150 h 233"/>
                  <a:gd name="T12" fmla="*/ 63 w 219"/>
                  <a:gd name="T13" fmla="*/ 159 h 233"/>
                  <a:gd name="T14" fmla="*/ 32 w 219"/>
                  <a:gd name="T15" fmla="*/ 201 h 233"/>
                  <a:gd name="T16" fmla="*/ 108 w 219"/>
                  <a:gd name="T17" fmla="*/ 194 h 233"/>
                  <a:gd name="T18" fmla="*/ 131 w 219"/>
                  <a:gd name="T19" fmla="*/ 124 h 233"/>
                  <a:gd name="T20" fmla="*/ 218 w 219"/>
                  <a:gd name="T21" fmla="*/ 96 h 233"/>
                  <a:gd name="T22" fmla="*/ 184 w 219"/>
                  <a:gd name="T23" fmla="*/ 77 h 233"/>
                  <a:gd name="T24" fmla="*/ 159 w 219"/>
                  <a:gd name="T25" fmla="*/ 91 h 233"/>
                  <a:gd name="T26" fmla="*/ 131 w 219"/>
                  <a:gd name="T27" fmla="*/ 103 h 233"/>
                  <a:gd name="T28" fmla="*/ 134 w 219"/>
                  <a:gd name="T29" fmla="*/ 36 h 233"/>
                  <a:gd name="T30" fmla="*/ 110 w 219"/>
                  <a:gd name="T31" fmla="*/ 1 h 233"/>
                  <a:gd name="T32" fmla="*/ 80 w 219"/>
                  <a:gd name="T33" fmla="*/ 17 h 233"/>
                  <a:gd name="T34" fmla="*/ 123 w 219"/>
                  <a:gd name="T35" fmla="*/ 185 h 233"/>
                  <a:gd name="T36" fmla="*/ 209 w 219"/>
                  <a:gd name="T37" fmla="*/ 208 h 233"/>
                  <a:gd name="T38" fmla="*/ 196 w 219"/>
                  <a:gd name="T39" fmla="*/ 232 h 233"/>
                  <a:gd name="T40" fmla="*/ 159 w 219"/>
                  <a:gd name="T41" fmla="*/ 223 h 233"/>
                  <a:gd name="T42" fmla="*/ 123 w 219"/>
                  <a:gd name="T43" fmla="*/ 185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233">
                    <a:moveTo>
                      <a:pt x="80" y="17"/>
                    </a:moveTo>
                    <a:cubicBezTo>
                      <a:pt x="81" y="40"/>
                      <a:pt x="76" y="61"/>
                      <a:pt x="75" y="81"/>
                    </a:cubicBezTo>
                    <a:cubicBezTo>
                      <a:pt x="74" y="100"/>
                      <a:pt x="69" y="115"/>
                      <a:pt x="60" y="127"/>
                    </a:cubicBezTo>
                    <a:cubicBezTo>
                      <a:pt x="48" y="126"/>
                      <a:pt x="38" y="125"/>
                      <a:pt x="28" y="118"/>
                    </a:cubicBezTo>
                    <a:cubicBezTo>
                      <a:pt x="18" y="114"/>
                      <a:pt x="3" y="131"/>
                      <a:pt x="0" y="146"/>
                    </a:cubicBezTo>
                    <a:cubicBezTo>
                      <a:pt x="1" y="149"/>
                      <a:pt x="13" y="142"/>
                      <a:pt x="23" y="150"/>
                    </a:cubicBezTo>
                    <a:cubicBezTo>
                      <a:pt x="35" y="160"/>
                      <a:pt x="51" y="162"/>
                      <a:pt x="63" y="159"/>
                    </a:cubicBezTo>
                    <a:cubicBezTo>
                      <a:pt x="58" y="176"/>
                      <a:pt x="46" y="189"/>
                      <a:pt x="32" y="201"/>
                    </a:cubicBezTo>
                    <a:cubicBezTo>
                      <a:pt x="15" y="225"/>
                      <a:pt x="28" y="231"/>
                      <a:pt x="108" y="194"/>
                    </a:cubicBezTo>
                    <a:cubicBezTo>
                      <a:pt x="121" y="171"/>
                      <a:pt x="127" y="149"/>
                      <a:pt x="131" y="124"/>
                    </a:cubicBezTo>
                    <a:cubicBezTo>
                      <a:pt x="164" y="116"/>
                      <a:pt x="210" y="103"/>
                      <a:pt x="218" y="96"/>
                    </a:cubicBezTo>
                    <a:cubicBezTo>
                      <a:pt x="214" y="83"/>
                      <a:pt x="196" y="84"/>
                      <a:pt x="184" y="77"/>
                    </a:cubicBezTo>
                    <a:cubicBezTo>
                      <a:pt x="174" y="80"/>
                      <a:pt x="167" y="85"/>
                      <a:pt x="159" y="91"/>
                    </a:cubicBezTo>
                    <a:cubicBezTo>
                      <a:pt x="150" y="98"/>
                      <a:pt x="140" y="106"/>
                      <a:pt x="131" y="103"/>
                    </a:cubicBezTo>
                    <a:cubicBezTo>
                      <a:pt x="130" y="77"/>
                      <a:pt x="142" y="58"/>
                      <a:pt x="134" y="36"/>
                    </a:cubicBezTo>
                    <a:cubicBezTo>
                      <a:pt x="129" y="24"/>
                      <a:pt x="121" y="12"/>
                      <a:pt x="110" y="1"/>
                    </a:cubicBezTo>
                    <a:cubicBezTo>
                      <a:pt x="96" y="0"/>
                      <a:pt x="100" y="15"/>
                      <a:pt x="80" y="17"/>
                    </a:cubicBezTo>
                    <a:close/>
                    <a:moveTo>
                      <a:pt x="123" y="185"/>
                    </a:moveTo>
                    <a:cubicBezTo>
                      <a:pt x="157" y="182"/>
                      <a:pt x="189" y="182"/>
                      <a:pt x="209" y="208"/>
                    </a:cubicBezTo>
                    <a:cubicBezTo>
                      <a:pt x="219" y="225"/>
                      <a:pt x="205" y="227"/>
                      <a:pt x="196" y="232"/>
                    </a:cubicBezTo>
                    <a:cubicBezTo>
                      <a:pt x="181" y="232"/>
                      <a:pt x="164" y="233"/>
                      <a:pt x="159" y="223"/>
                    </a:cubicBezTo>
                    <a:cubicBezTo>
                      <a:pt x="152" y="207"/>
                      <a:pt x="132" y="202"/>
                      <a:pt x="123"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 name="îṡlide"/>
              <p:cNvSpPr/>
              <p:nvPr/>
            </p:nvSpPr>
            <p:spPr bwMode="auto">
              <a:xfrm>
                <a:off x="9459913" y="2535238"/>
                <a:ext cx="846138" cy="1025525"/>
              </a:xfrm>
              <a:custGeom>
                <a:avLst/>
                <a:gdLst>
                  <a:gd name="T0" fmla="*/ 49 w 257"/>
                  <a:gd name="T1" fmla="*/ 24 h 310"/>
                  <a:gd name="T2" fmla="*/ 61 w 257"/>
                  <a:gd name="T3" fmla="*/ 78 h 310"/>
                  <a:gd name="T4" fmla="*/ 85 w 257"/>
                  <a:gd name="T5" fmla="*/ 72 h 310"/>
                  <a:gd name="T6" fmla="*/ 88 w 257"/>
                  <a:gd name="T7" fmla="*/ 55 h 310"/>
                  <a:gd name="T8" fmla="*/ 89 w 257"/>
                  <a:gd name="T9" fmla="*/ 37 h 310"/>
                  <a:gd name="T10" fmla="*/ 49 w 257"/>
                  <a:gd name="T11" fmla="*/ 24 h 310"/>
                  <a:gd name="T12" fmla="*/ 147 w 257"/>
                  <a:gd name="T13" fmla="*/ 48 h 310"/>
                  <a:gd name="T14" fmla="*/ 118 w 257"/>
                  <a:gd name="T15" fmla="*/ 26 h 310"/>
                  <a:gd name="T16" fmla="*/ 122 w 257"/>
                  <a:gd name="T17" fmla="*/ 62 h 310"/>
                  <a:gd name="T18" fmla="*/ 147 w 257"/>
                  <a:gd name="T19" fmla="*/ 48 h 310"/>
                  <a:gd name="T20" fmla="*/ 208 w 257"/>
                  <a:gd name="T21" fmla="*/ 9 h 310"/>
                  <a:gd name="T22" fmla="*/ 164 w 257"/>
                  <a:gd name="T23" fmla="*/ 76 h 310"/>
                  <a:gd name="T24" fmla="*/ 227 w 257"/>
                  <a:gd name="T25" fmla="*/ 63 h 310"/>
                  <a:gd name="T26" fmla="*/ 250 w 257"/>
                  <a:gd name="T27" fmla="*/ 38 h 310"/>
                  <a:gd name="T28" fmla="*/ 208 w 257"/>
                  <a:gd name="T29" fmla="*/ 9 h 310"/>
                  <a:gd name="T30" fmla="*/ 1 w 257"/>
                  <a:gd name="T31" fmla="*/ 163 h 310"/>
                  <a:gd name="T32" fmla="*/ 14 w 257"/>
                  <a:gd name="T33" fmla="*/ 116 h 310"/>
                  <a:gd name="T34" fmla="*/ 179 w 257"/>
                  <a:gd name="T35" fmla="*/ 101 h 310"/>
                  <a:gd name="T36" fmla="*/ 191 w 257"/>
                  <a:gd name="T37" fmla="*/ 129 h 310"/>
                  <a:gd name="T38" fmla="*/ 162 w 257"/>
                  <a:gd name="T39" fmla="*/ 149 h 310"/>
                  <a:gd name="T40" fmla="*/ 135 w 257"/>
                  <a:gd name="T41" fmla="*/ 215 h 310"/>
                  <a:gd name="T42" fmla="*/ 169 w 257"/>
                  <a:gd name="T43" fmla="*/ 222 h 310"/>
                  <a:gd name="T44" fmla="*/ 199 w 257"/>
                  <a:gd name="T45" fmla="*/ 221 h 310"/>
                  <a:gd name="T46" fmla="*/ 199 w 257"/>
                  <a:gd name="T47" fmla="*/ 247 h 310"/>
                  <a:gd name="T48" fmla="*/ 149 w 257"/>
                  <a:gd name="T49" fmla="*/ 246 h 310"/>
                  <a:gd name="T50" fmla="*/ 148 w 257"/>
                  <a:gd name="T51" fmla="*/ 259 h 310"/>
                  <a:gd name="T52" fmla="*/ 111 w 257"/>
                  <a:gd name="T53" fmla="*/ 300 h 310"/>
                  <a:gd name="T54" fmla="*/ 41 w 257"/>
                  <a:gd name="T55" fmla="*/ 263 h 310"/>
                  <a:gd name="T56" fmla="*/ 32 w 257"/>
                  <a:gd name="T57" fmla="*/ 213 h 310"/>
                  <a:gd name="T58" fmla="*/ 104 w 257"/>
                  <a:gd name="T59" fmla="*/ 219 h 310"/>
                  <a:gd name="T60" fmla="*/ 139 w 257"/>
                  <a:gd name="T61" fmla="*/ 167 h 310"/>
                  <a:gd name="T62" fmla="*/ 98 w 257"/>
                  <a:gd name="T63" fmla="*/ 183 h 310"/>
                  <a:gd name="T64" fmla="*/ 67 w 257"/>
                  <a:gd name="T65" fmla="*/ 196 h 310"/>
                  <a:gd name="T66" fmla="*/ 145 w 257"/>
                  <a:gd name="T67" fmla="*/ 136 h 310"/>
                  <a:gd name="T68" fmla="*/ 55 w 257"/>
                  <a:gd name="T69" fmla="*/ 149 h 310"/>
                  <a:gd name="T70" fmla="*/ 39 w 257"/>
                  <a:gd name="T71" fmla="*/ 154 h 310"/>
                  <a:gd name="T72" fmla="*/ 1 w 257"/>
                  <a:gd name="T73" fmla="*/ 163 h 310"/>
                  <a:gd name="T74" fmla="*/ 60 w 257"/>
                  <a:gd name="T75" fmla="*/ 249 h 310"/>
                  <a:gd name="T76" fmla="*/ 71 w 257"/>
                  <a:gd name="T77" fmla="*/ 272 h 310"/>
                  <a:gd name="T78" fmla="*/ 104 w 257"/>
                  <a:gd name="T79" fmla="*/ 272 h 310"/>
                  <a:gd name="T80" fmla="*/ 114 w 257"/>
                  <a:gd name="T81" fmla="*/ 253 h 310"/>
                  <a:gd name="T82" fmla="*/ 60 w 257"/>
                  <a:gd name="T83" fmla="*/ 24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7" h="310">
                    <a:moveTo>
                      <a:pt x="49" y="24"/>
                    </a:moveTo>
                    <a:cubicBezTo>
                      <a:pt x="36" y="41"/>
                      <a:pt x="44" y="58"/>
                      <a:pt x="61" y="78"/>
                    </a:cubicBezTo>
                    <a:cubicBezTo>
                      <a:pt x="74" y="80"/>
                      <a:pt x="82" y="79"/>
                      <a:pt x="85" y="72"/>
                    </a:cubicBezTo>
                    <a:cubicBezTo>
                      <a:pt x="88" y="68"/>
                      <a:pt x="87" y="61"/>
                      <a:pt x="88" y="55"/>
                    </a:cubicBezTo>
                    <a:cubicBezTo>
                      <a:pt x="88" y="49"/>
                      <a:pt x="90" y="43"/>
                      <a:pt x="89" y="37"/>
                    </a:cubicBezTo>
                    <a:cubicBezTo>
                      <a:pt x="84" y="20"/>
                      <a:pt x="47" y="4"/>
                      <a:pt x="49" y="24"/>
                    </a:cubicBezTo>
                    <a:close/>
                    <a:moveTo>
                      <a:pt x="147" y="48"/>
                    </a:moveTo>
                    <a:cubicBezTo>
                      <a:pt x="141" y="36"/>
                      <a:pt x="139" y="22"/>
                      <a:pt x="118" y="26"/>
                    </a:cubicBezTo>
                    <a:cubicBezTo>
                      <a:pt x="103" y="43"/>
                      <a:pt x="115" y="56"/>
                      <a:pt x="122" y="62"/>
                    </a:cubicBezTo>
                    <a:cubicBezTo>
                      <a:pt x="125" y="70"/>
                      <a:pt x="130" y="64"/>
                      <a:pt x="147" y="48"/>
                    </a:cubicBezTo>
                    <a:close/>
                    <a:moveTo>
                      <a:pt x="208" y="9"/>
                    </a:moveTo>
                    <a:cubicBezTo>
                      <a:pt x="193" y="40"/>
                      <a:pt x="178" y="52"/>
                      <a:pt x="164" y="76"/>
                    </a:cubicBezTo>
                    <a:cubicBezTo>
                      <a:pt x="186" y="60"/>
                      <a:pt x="207" y="62"/>
                      <a:pt x="227" y="63"/>
                    </a:cubicBezTo>
                    <a:cubicBezTo>
                      <a:pt x="250" y="50"/>
                      <a:pt x="257" y="42"/>
                      <a:pt x="250" y="38"/>
                    </a:cubicBezTo>
                    <a:cubicBezTo>
                      <a:pt x="240" y="17"/>
                      <a:pt x="229" y="0"/>
                      <a:pt x="208" y="9"/>
                    </a:cubicBezTo>
                    <a:close/>
                    <a:moveTo>
                      <a:pt x="1" y="163"/>
                    </a:moveTo>
                    <a:cubicBezTo>
                      <a:pt x="3" y="149"/>
                      <a:pt x="12" y="130"/>
                      <a:pt x="14" y="116"/>
                    </a:cubicBezTo>
                    <a:cubicBezTo>
                      <a:pt x="62" y="91"/>
                      <a:pt x="104" y="91"/>
                      <a:pt x="179" y="101"/>
                    </a:cubicBezTo>
                    <a:cubicBezTo>
                      <a:pt x="186" y="106"/>
                      <a:pt x="193" y="121"/>
                      <a:pt x="191" y="129"/>
                    </a:cubicBezTo>
                    <a:cubicBezTo>
                      <a:pt x="180" y="139"/>
                      <a:pt x="173" y="139"/>
                      <a:pt x="162" y="149"/>
                    </a:cubicBezTo>
                    <a:cubicBezTo>
                      <a:pt x="166" y="170"/>
                      <a:pt x="149" y="192"/>
                      <a:pt x="135" y="215"/>
                    </a:cubicBezTo>
                    <a:cubicBezTo>
                      <a:pt x="136" y="226"/>
                      <a:pt x="151" y="225"/>
                      <a:pt x="169" y="222"/>
                    </a:cubicBezTo>
                    <a:cubicBezTo>
                      <a:pt x="179" y="221"/>
                      <a:pt x="191" y="216"/>
                      <a:pt x="199" y="221"/>
                    </a:cubicBezTo>
                    <a:cubicBezTo>
                      <a:pt x="220" y="236"/>
                      <a:pt x="204" y="246"/>
                      <a:pt x="199" y="247"/>
                    </a:cubicBezTo>
                    <a:cubicBezTo>
                      <a:pt x="177" y="249"/>
                      <a:pt x="153" y="250"/>
                      <a:pt x="149" y="246"/>
                    </a:cubicBezTo>
                    <a:cubicBezTo>
                      <a:pt x="146" y="252"/>
                      <a:pt x="150" y="252"/>
                      <a:pt x="148" y="259"/>
                    </a:cubicBezTo>
                    <a:cubicBezTo>
                      <a:pt x="141" y="287"/>
                      <a:pt x="127" y="298"/>
                      <a:pt x="111" y="300"/>
                    </a:cubicBezTo>
                    <a:cubicBezTo>
                      <a:pt x="70" y="310"/>
                      <a:pt x="40" y="303"/>
                      <a:pt x="41" y="263"/>
                    </a:cubicBezTo>
                    <a:cubicBezTo>
                      <a:pt x="18" y="240"/>
                      <a:pt x="9" y="221"/>
                      <a:pt x="32" y="213"/>
                    </a:cubicBezTo>
                    <a:cubicBezTo>
                      <a:pt x="42" y="226"/>
                      <a:pt x="69" y="225"/>
                      <a:pt x="104" y="219"/>
                    </a:cubicBezTo>
                    <a:cubicBezTo>
                      <a:pt x="116" y="201"/>
                      <a:pt x="127" y="184"/>
                      <a:pt x="139" y="167"/>
                    </a:cubicBezTo>
                    <a:cubicBezTo>
                      <a:pt x="128" y="166"/>
                      <a:pt x="105" y="163"/>
                      <a:pt x="98" y="183"/>
                    </a:cubicBezTo>
                    <a:cubicBezTo>
                      <a:pt x="91" y="205"/>
                      <a:pt x="75" y="199"/>
                      <a:pt x="67" y="196"/>
                    </a:cubicBezTo>
                    <a:cubicBezTo>
                      <a:pt x="51" y="158"/>
                      <a:pt x="125" y="157"/>
                      <a:pt x="145" y="136"/>
                    </a:cubicBezTo>
                    <a:cubicBezTo>
                      <a:pt x="131" y="121"/>
                      <a:pt x="100" y="131"/>
                      <a:pt x="55" y="149"/>
                    </a:cubicBezTo>
                    <a:cubicBezTo>
                      <a:pt x="53" y="149"/>
                      <a:pt x="40" y="151"/>
                      <a:pt x="39" y="154"/>
                    </a:cubicBezTo>
                    <a:cubicBezTo>
                      <a:pt x="36" y="177"/>
                      <a:pt x="0" y="189"/>
                      <a:pt x="1" y="163"/>
                    </a:cubicBezTo>
                    <a:close/>
                    <a:moveTo>
                      <a:pt x="60" y="249"/>
                    </a:moveTo>
                    <a:cubicBezTo>
                      <a:pt x="55" y="256"/>
                      <a:pt x="58" y="262"/>
                      <a:pt x="71" y="272"/>
                    </a:cubicBezTo>
                    <a:cubicBezTo>
                      <a:pt x="75" y="275"/>
                      <a:pt x="88" y="273"/>
                      <a:pt x="104" y="272"/>
                    </a:cubicBezTo>
                    <a:cubicBezTo>
                      <a:pt x="108" y="264"/>
                      <a:pt x="111" y="261"/>
                      <a:pt x="114" y="253"/>
                    </a:cubicBezTo>
                    <a:cubicBezTo>
                      <a:pt x="96" y="251"/>
                      <a:pt x="78" y="250"/>
                      <a:pt x="60" y="2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 name="ïš1íḑê"/>
              <p:cNvSpPr/>
              <p:nvPr/>
            </p:nvSpPr>
            <p:spPr bwMode="auto">
              <a:xfrm>
                <a:off x="4164013" y="2589213"/>
                <a:ext cx="606425" cy="922338"/>
              </a:xfrm>
              <a:custGeom>
                <a:avLst/>
                <a:gdLst>
                  <a:gd name="T0" fmla="*/ 13 w 184"/>
                  <a:gd name="T1" fmla="*/ 114 h 279"/>
                  <a:gd name="T2" fmla="*/ 6 w 184"/>
                  <a:gd name="T3" fmla="*/ 136 h 279"/>
                  <a:gd name="T4" fmla="*/ 1 w 184"/>
                  <a:gd name="T5" fmla="*/ 157 h 279"/>
                  <a:gd name="T6" fmla="*/ 59 w 184"/>
                  <a:gd name="T7" fmla="*/ 225 h 279"/>
                  <a:gd name="T8" fmla="*/ 67 w 184"/>
                  <a:gd name="T9" fmla="*/ 255 h 279"/>
                  <a:gd name="T10" fmla="*/ 103 w 184"/>
                  <a:gd name="T11" fmla="*/ 279 h 279"/>
                  <a:gd name="T12" fmla="*/ 167 w 184"/>
                  <a:gd name="T13" fmla="*/ 273 h 279"/>
                  <a:gd name="T14" fmla="*/ 184 w 184"/>
                  <a:gd name="T15" fmla="*/ 260 h 279"/>
                  <a:gd name="T16" fmla="*/ 182 w 184"/>
                  <a:gd name="T17" fmla="*/ 236 h 279"/>
                  <a:gd name="T18" fmla="*/ 135 w 184"/>
                  <a:gd name="T19" fmla="*/ 237 h 279"/>
                  <a:gd name="T20" fmla="*/ 90 w 184"/>
                  <a:gd name="T21" fmla="*/ 227 h 279"/>
                  <a:gd name="T22" fmla="*/ 143 w 184"/>
                  <a:gd name="T23" fmla="*/ 202 h 279"/>
                  <a:gd name="T24" fmla="*/ 146 w 184"/>
                  <a:gd name="T25" fmla="*/ 159 h 279"/>
                  <a:gd name="T26" fmla="*/ 182 w 184"/>
                  <a:gd name="T27" fmla="*/ 113 h 279"/>
                  <a:gd name="T28" fmla="*/ 126 w 184"/>
                  <a:gd name="T29" fmla="*/ 63 h 279"/>
                  <a:gd name="T30" fmla="*/ 83 w 184"/>
                  <a:gd name="T31" fmla="*/ 0 h 279"/>
                  <a:gd name="T32" fmla="*/ 88 w 184"/>
                  <a:gd name="T33" fmla="*/ 60 h 279"/>
                  <a:gd name="T34" fmla="*/ 41 w 184"/>
                  <a:gd name="T35" fmla="*/ 124 h 279"/>
                  <a:gd name="T36" fmla="*/ 46 w 184"/>
                  <a:gd name="T37" fmla="*/ 182 h 279"/>
                  <a:gd name="T38" fmla="*/ 13 w 184"/>
                  <a:gd name="T39" fmla="*/ 114 h 279"/>
                  <a:gd name="T40" fmla="*/ 112 w 184"/>
                  <a:gd name="T41" fmla="*/ 90 h 279"/>
                  <a:gd name="T42" fmla="*/ 132 w 184"/>
                  <a:gd name="T43" fmla="*/ 89 h 279"/>
                  <a:gd name="T44" fmla="*/ 147 w 184"/>
                  <a:gd name="T45" fmla="*/ 114 h 279"/>
                  <a:gd name="T46" fmla="*/ 129 w 184"/>
                  <a:gd name="T47" fmla="*/ 141 h 279"/>
                  <a:gd name="T48" fmla="*/ 108 w 184"/>
                  <a:gd name="T49" fmla="*/ 142 h 279"/>
                  <a:gd name="T50" fmla="*/ 105 w 184"/>
                  <a:gd name="T51" fmla="*/ 117 h 279"/>
                  <a:gd name="T52" fmla="*/ 112 w 184"/>
                  <a:gd name="T53" fmla="*/ 90 h 279"/>
                  <a:gd name="T54" fmla="*/ 89 w 184"/>
                  <a:gd name="T55" fmla="*/ 161 h 279"/>
                  <a:gd name="T56" fmla="*/ 107 w 184"/>
                  <a:gd name="T57" fmla="*/ 158 h 279"/>
                  <a:gd name="T58" fmla="*/ 105 w 184"/>
                  <a:gd name="T59" fmla="*/ 167 h 279"/>
                  <a:gd name="T60" fmla="*/ 95 w 184"/>
                  <a:gd name="T61" fmla="*/ 168 h 279"/>
                  <a:gd name="T62" fmla="*/ 89 w 184"/>
                  <a:gd name="T63" fmla="*/ 161 h 279"/>
                  <a:gd name="T64" fmla="*/ 95 w 184"/>
                  <a:gd name="T65" fmla="*/ 181 h 279"/>
                  <a:gd name="T66" fmla="*/ 112 w 184"/>
                  <a:gd name="T67" fmla="*/ 178 h 279"/>
                  <a:gd name="T68" fmla="*/ 119 w 184"/>
                  <a:gd name="T69" fmla="*/ 184 h 279"/>
                  <a:gd name="T70" fmla="*/ 103 w 184"/>
                  <a:gd name="T71" fmla="*/ 186 h 279"/>
                  <a:gd name="T72" fmla="*/ 95 w 184"/>
                  <a:gd name="T73" fmla="*/ 18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4" h="279">
                    <a:moveTo>
                      <a:pt x="13" y="114"/>
                    </a:moveTo>
                    <a:cubicBezTo>
                      <a:pt x="7" y="115"/>
                      <a:pt x="8" y="124"/>
                      <a:pt x="6" y="136"/>
                    </a:cubicBezTo>
                    <a:cubicBezTo>
                      <a:pt x="5" y="142"/>
                      <a:pt x="0" y="150"/>
                      <a:pt x="1" y="157"/>
                    </a:cubicBezTo>
                    <a:cubicBezTo>
                      <a:pt x="1" y="205"/>
                      <a:pt x="21" y="214"/>
                      <a:pt x="59" y="225"/>
                    </a:cubicBezTo>
                    <a:cubicBezTo>
                      <a:pt x="62" y="235"/>
                      <a:pt x="65" y="245"/>
                      <a:pt x="67" y="255"/>
                    </a:cubicBezTo>
                    <a:cubicBezTo>
                      <a:pt x="77" y="267"/>
                      <a:pt x="90" y="274"/>
                      <a:pt x="103" y="279"/>
                    </a:cubicBezTo>
                    <a:cubicBezTo>
                      <a:pt x="126" y="273"/>
                      <a:pt x="147" y="270"/>
                      <a:pt x="167" y="273"/>
                    </a:cubicBezTo>
                    <a:cubicBezTo>
                      <a:pt x="173" y="269"/>
                      <a:pt x="178" y="264"/>
                      <a:pt x="184" y="260"/>
                    </a:cubicBezTo>
                    <a:cubicBezTo>
                      <a:pt x="182" y="254"/>
                      <a:pt x="180" y="242"/>
                      <a:pt x="182" y="236"/>
                    </a:cubicBezTo>
                    <a:cubicBezTo>
                      <a:pt x="158" y="235"/>
                      <a:pt x="147" y="237"/>
                      <a:pt x="135" y="237"/>
                    </a:cubicBezTo>
                    <a:cubicBezTo>
                      <a:pt x="108" y="251"/>
                      <a:pt x="91" y="245"/>
                      <a:pt x="90" y="227"/>
                    </a:cubicBezTo>
                    <a:cubicBezTo>
                      <a:pt x="107" y="226"/>
                      <a:pt x="119" y="224"/>
                      <a:pt x="143" y="202"/>
                    </a:cubicBezTo>
                    <a:cubicBezTo>
                      <a:pt x="138" y="188"/>
                      <a:pt x="138" y="173"/>
                      <a:pt x="146" y="159"/>
                    </a:cubicBezTo>
                    <a:cubicBezTo>
                      <a:pt x="158" y="144"/>
                      <a:pt x="170" y="128"/>
                      <a:pt x="182" y="113"/>
                    </a:cubicBezTo>
                    <a:cubicBezTo>
                      <a:pt x="167" y="92"/>
                      <a:pt x="147" y="78"/>
                      <a:pt x="126" y="63"/>
                    </a:cubicBezTo>
                    <a:cubicBezTo>
                      <a:pt x="128" y="26"/>
                      <a:pt x="110" y="5"/>
                      <a:pt x="83" y="0"/>
                    </a:cubicBezTo>
                    <a:cubicBezTo>
                      <a:pt x="90" y="24"/>
                      <a:pt x="97" y="45"/>
                      <a:pt x="88" y="60"/>
                    </a:cubicBezTo>
                    <a:cubicBezTo>
                      <a:pt x="66" y="78"/>
                      <a:pt x="50" y="100"/>
                      <a:pt x="41" y="124"/>
                    </a:cubicBezTo>
                    <a:cubicBezTo>
                      <a:pt x="54" y="142"/>
                      <a:pt x="64" y="161"/>
                      <a:pt x="46" y="182"/>
                    </a:cubicBezTo>
                    <a:cubicBezTo>
                      <a:pt x="25" y="161"/>
                      <a:pt x="20" y="120"/>
                      <a:pt x="13" y="114"/>
                    </a:cubicBezTo>
                    <a:close/>
                    <a:moveTo>
                      <a:pt x="112" y="90"/>
                    </a:moveTo>
                    <a:cubicBezTo>
                      <a:pt x="119" y="91"/>
                      <a:pt x="125" y="87"/>
                      <a:pt x="132" y="89"/>
                    </a:cubicBezTo>
                    <a:cubicBezTo>
                      <a:pt x="149" y="95"/>
                      <a:pt x="155" y="107"/>
                      <a:pt x="147" y="114"/>
                    </a:cubicBezTo>
                    <a:cubicBezTo>
                      <a:pt x="141" y="123"/>
                      <a:pt x="135" y="132"/>
                      <a:pt x="129" y="141"/>
                    </a:cubicBezTo>
                    <a:cubicBezTo>
                      <a:pt x="122" y="145"/>
                      <a:pt x="115" y="145"/>
                      <a:pt x="108" y="142"/>
                    </a:cubicBezTo>
                    <a:cubicBezTo>
                      <a:pt x="107" y="134"/>
                      <a:pt x="106" y="125"/>
                      <a:pt x="105" y="117"/>
                    </a:cubicBezTo>
                    <a:cubicBezTo>
                      <a:pt x="102" y="104"/>
                      <a:pt x="105" y="96"/>
                      <a:pt x="112" y="90"/>
                    </a:cubicBezTo>
                    <a:close/>
                    <a:moveTo>
                      <a:pt x="89" y="161"/>
                    </a:moveTo>
                    <a:cubicBezTo>
                      <a:pt x="93" y="159"/>
                      <a:pt x="102" y="160"/>
                      <a:pt x="107" y="158"/>
                    </a:cubicBezTo>
                    <a:cubicBezTo>
                      <a:pt x="108" y="162"/>
                      <a:pt x="104" y="163"/>
                      <a:pt x="105" y="167"/>
                    </a:cubicBezTo>
                    <a:cubicBezTo>
                      <a:pt x="101" y="167"/>
                      <a:pt x="98" y="168"/>
                      <a:pt x="95" y="168"/>
                    </a:cubicBezTo>
                    <a:cubicBezTo>
                      <a:pt x="93" y="166"/>
                      <a:pt x="91" y="164"/>
                      <a:pt x="89" y="161"/>
                    </a:cubicBezTo>
                    <a:close/>
                    <a:moveTo>
                      <a:pt x="95" y="181"/>
                    </a:moveTo>
                    <a:cubicBezTo>
                      <a:pt x="101" y="180"/>
                      <a:pt x="106" y="179"/>
                      <a:pt x="112" y="178"/>
                    </a:cubicBezTo>
                    <a:cubicBezTo>
                      <a:pt x="114" y="180"/>
                      <a:pt x="117" y="182"/>
                      <a:pt x="119" y="184"/>
                    </a:cubicBezTo>
                    <a:cubicBezTo>
                      <a:pt x="114" y="185"/>
                      <a:pt x="108" y="185"/>
                      <a:pt x="103" y="186"/>
                    </a:cubicBezTo>
                    <a:cubicBezTo>
                      <a:pt x="100" y="185"/>
                      <a:pt x="98" y="183"/>
                      <a:pt x="95" y="1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 name="îšļíďè"/>
              <p:cNvSpPr/>
              <p:nvPr/>
            </p:nvSpPr>
            <p:spPr bwMode="auto">
              <a:xfrm>
                <a:off x="5183188" y="2668588"/>
                <a:ext cx="615950" cy="763588"/>
              </a:xfrm>
              <a:custGeom>
                <a:avLst/>
                <a:gdLst>
                  <a:gd name="T0" fmla="*/ 49 w 187"/>
                  <a:gd name="T1" fmla="*/ 23 h 231"/>
                  <a:gd name="T2" fmla="*/ 68 w 187"/>
                  <a:gd name="T3" fmla="*/ 14 h 231"/>
                  <a:gd name="T4" fmla="*/ 92 w 187"/>
                  <a:gd name="T5" fmla="*/ 3 h 231"/>
                  <a:gd name="T6" fmla="*/ 120 w 187"/>
                  <a:gd name="T7" fmla="*/ 16 h 231"/>
                  <a:gd name="T8" fmla="*/ 124 w 187"/>
                  <a:gd name="T9" fmla="*/ 34 h 231"/>
                  <a:gd name="T10" fmla="*/ 90 w 187"/>
                  <a:gd name="T11" fmla="*/ 113 h 231"/>
                  <a:gd name="T12" fmla="*/ 142 w 187"/>
                  <a:gd name="T13" fmla="*/ 125 h 231"/>
                  <a:gd name="T14" fmla="*/ 181 w 187"/>
                  <a:gd name="T15" fmla="*/ 136 h 231"/>
                  <a:gd name="T16" fmla="*/ 178 w 187"/>
                  <a:gd name="T17" fmla="*/ 157 h 231"/>
                  <a:gd name="T18" fmla="*/ 142 w 187"/>
                  <a:gd name="T19" fmla="*/ 158 h 231"/>
                  <a:gd name="T20" fmla="*/ 111 w 187"/>
                  <a:gd name="T21" fmla="*/ 229 h 231"/>
                  <a:gd name="T22" fmla="*/ 58 w 187"/>
                  <a:gd name="T23" fmla="*/ 227 h 231"/>
                  <a:gd name="T24" fmla="*/ 23 w 187"/>
                  <a:gd name="T25" fmla="*/ 223 h 231"/>
                  <a:gd name="T26" fmla="*/ 13 w 187"/>
                  <a:gd name="T27" fmla="*/ 169 h 231"/>
                  <a:gd name="T28" fmla="*/ 5 w 187"/>
                  <a:gd name="T29" fmla="*/ 141 h 231"/>
                  <a:gd name="T30" fmla="*/ 64 w 187"/>
                  <a:gd name="T31" fmla="*/ 136 h 231"/>
                  <a:gd name="T32" fmla="*/ 57 w 187"/>
                  <a:gd name="T33" fmla="*/ 120 h 231"/>
                  <a:gd name="T34" fmla="*/ 83 w 187"/>
                  <a:gd name="T35" fmla="*/ 66 h 231"/>
                  <a:gd name="T36" fmla="*/ 76 w 187"/>
                  <a:gd name="T37" fmla="*/ 42 h 231"/>
                  <a:gd name="T38" fmla="*/ 49 w 187"/>
                  <a:gd name="T39" fmla="*/ 23 h 231"/>
                  <a:gd name="T40" fmla="*/ 31 w 187"/>
                  <a:gd name="T41" fmla="*/ 165 h 231"/>
                  <a:gd name="T42" fmla="*/ 89 w 187"/>
                  <a:gd name="T43" fmla="*/ 198 h 231"/>
                  <a:gd name="T44" fmla="*/ 97 w 187"/>
                  <a:gd name="T45" fmla="*/ 162 h 231"/>
                  <a:gd name="T46" fmla="*/ 31 w 187"/>
                  <a:gd name="T47" fmla="*/ 16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7" h="231">
                    <a:moveTo>
                      <a:pt x="49" y="23"/>
                    </a:moveTo>
                    <a:cubicBezTo>
                      <a:pt x="54" y="19"/>
                      <a:pt x="61" y="18"/>
                      <a:pt x="68" y="14"/>
                    </a:cubicBezTo>
                    <a:cubicBezTo>
                      <a:pt x="75" y="11"/>
                      <a:pt x="84" y="5"/>
                      <a:pt x="92" y="3"/>
                    </a:cubicBezTo>
                    <a:cubicBezTo>
                      <a:pt x="104" y="0"/>
                      <a:pt x="114" y="7"/>
                      <a:pt x="120" y="16"/>
                    </a:cubicBezTo>
                    <a:cubicBezTo>
                      <a:pt x="123" y="21"/>
                      <a:pt x="123" y="28"/>
                      <a:pt x="124" y="34"/>
                    </a:cubicBezTo>
                    <a:cubicBezTo>
                      <a:pt x="119" y="63"/>
                      <a:pt x="105" y="88"/>
                      <a:pt x="90" y="113"/>
                    </a:cubicBezTo>
                    <a:cubicBezTo>
                      <a:pt x="103" y="124"/>
                      <a:pt x="125" y="121"/>
                      <a:pt x="142" y="125"/>
                    </a:cubicBezTo>
                    <a:cubicBezTo>
                      <a:pt x="148" y="126"/>
                      <a:pt x="170" y="127"/>
                      <a:pt x="181" y="136"/>
                    </a:cubicBezTo>
                    <a:cubicBezTo>
                      <a:pt x="187" y="141"/>
                      <a:pt x="185" y="148"/>
                      <a:pt x="178" y="157"/>
                    </a:cubicBezTo>
                    <a:cubicBezTo>
                      <a:pt x="174" y="162"/>
                      <a:pt x="148" y="155"/>
                      <a:pt x="142" y="158"/>
                    </a:cubicBezTo>
                    <a:cubicBezTo>
                      <a:pt x="134" y="181"/>
                      <a:pt x="134" y="200"/>
                      <a:pt x="111" y="229"/>
                    </a:cubicBezTo>
                    <a:cubicBezTo>
                      <a:pt x="96" y="230"/>
                      <a:pt x="76" y="231"/>
                      <a:pt x="58" y="227"/>
                    </a:cubicBezTo>
                    <a:cubicBezTo>
                      <a:pt x="46" y="224"/>
                      <a:pt x="33" y="225"/>
                      <a:pt x="23" y="223"/>
                    </a:cubicBezTo>
                    <a:cubicBezTo>
                      <a:pt x="28" y="203"/>
                      <a:pt x="25" y="185"/>
                      <a:pt x="13" y="169"/>
                    </a:cubicBezTo>
                    <a:cubicBezTo>
                      <a:pt x="5" y="164"/>
                      <a:pt x="0" y="156"/>
                      <a:pt x="5" y="141"/>
                    </a:cubicBezTo>
                    <a:cubicBezTo>
                      <a:pt x="15" y="129"/>
                      <a:pt x="41" y="134"/>
                      <a:pt x="64" y="136"/>
                    </a:cubicBezTo>
                    <a:cubicBezTo>
                      <a:pt x="62" y="131"/>
                      <a:pt x="59" y="125"/>
                      <a:pt x="57" y="120"/>
                    </a:cubicBezTo>
                    <a:cubicBezTo>
                      <a:pt x="62" y="102"/>
                      <a:pt x="71" y="88"/>
                      <a:pt x="83" y="66"/>
                    </a:cubicBezTo>
                    <a:cubicBezTo>
                      <a:pt x="73" y="62"/>
                      <a:pt x="69" y="49"/>
                      <a:pt x="76" y="42"/>
                    </a:cubicBezTo>
                    <a:cubicBezTo>
                      <a:pt x="81" y="36"/>
                      <a:pt x="60" y="36"/>
                      <a:pt x="49" y="23"/>
                    </a:cubicBezTo>
                    <a:close/>
                    <a:moveTo>
                      <a:pt x="31" y="165"/>
                    </a:moveTo>
                    <a:cubicBezTo>
                      <a:pt x="34" y="187"/>
                      <a:pt x="54" y="198"/>
                      <a:pt x="89" y="198"/>
                    </a:cubicBezTo>
                    <a:cubicBezTo>
                      <a:pt x="100" y="189"/>
                      <a:pt x="102" y="177"/>
                      <a:pt x="97" y="162"/>
                    </a:cubicBezTo>
                    <a:cubicBezTo>
                      <a:pt x="75" y="158"/>
                      <a:pt x="59" y="162"/>
                      <a:pt x="31"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iṡļïḑê"/>
              <p:cNvSpPr/>
              <p:nvPr/>
            </p:nvSpPr>
            <p:spPr bwMode="auto">
              <a:xfrm>
                <a:off x="6096000" y="2546350"/>
                <a:ext cx="900113" cy="1096963"/>
              </a:xfrm>
              <a:custGeom>
                <a:avLst/>
                <a:gdLst>
                  <a:gd name="T0" fmla="*/ 207 w 273"/>
                  <a:gd name="T1" fmla="*/ 11 h 332"/>
                  <a:gd name="T2" fmla="*/ 199 w 273"/>
                  <a:gd name="T3" fmla="*/ 76 h 332"/>
                  <a:gd name="T4" fmla="*/ 158 w 273"/>
                  <a:gd name="T5" fmla="*/ 75 h 332"/>
                  <a:gd name="T6" fmla="*/ 154 w 273"/>
                  <a:gd name="T7" fmla="*/ 101 h 332"/>
                  <a:gd name="T8" fmla="*/ 149 w 273"/>
                  <a:gd name="T9" fmla="*/ 140 h 332"/>
                  <a:gd name="T10" fmla="*/ 165 w 273"/>
                  <a:gd name="T11" fmla="*/ 145 h 332"/>
                  <a:gd name="T12" fmla="*/ 137 w 273"/>
                  <a:gd name="T13" fmla="*/ 186 h 332"/>
                  <a:gd name="T14" fmla="*/ 152 w 273"/>
                  <a:gd name="T15" fmla="*/ 199 h 332"/>
                  <a:gd name="T16" fmla="*/ 190 w 273"/>
                  <a:gd name="T17" fmla="*/ 197 h 332"/>
                  <a:gd name="T18" fmla="*/ 205 w 273"/>
                  <a:gd name="T19" fmla="*/ 332 h 332"/>
                  <a:gd name="T20" fmla="*/ 248 w 273"/>
                  <a:gd name="T21" fmla="*/ 161 h 332"/>
                  <a:gd name="T22" fmla="*/ 241 w 273"/>
                  <a:gd name="T23" fmla="*/ 111 h 332"/>
                  <a:gd name="T24" fmla="*/ 207 w 273"/>
                  <a:gd name="T25" fmla="*/ 11 h 332"/>
                  <a:gd name="T26" fmla="*/ 110 w 273"/>
                  <a:gd name="T27" fmla="*/ 15 h 332"/>
                  <a:gd name="T28" fmla="*/ 112 w 273"/>
                  <a:gd name="T29" fmla="*/ 47 h 332"/>
                  <a:gd name="T30" fmla="*/ 87 w 273"/>
                  <a:gd name="T31" fmla="*/ 97 h 332"/>
                  <a:gd name="T32" fmla="*/ 90 w 273"/>
                  <a:gd name="T33" fmla="*/ 121 h 332"/>
                  <a:gd name="T34" fmla="*/ 86 w 273"/>
                  <a:gd name="T35" fmla="*/ 152 h 332"/>
                  <a:gd name="T36" fmla="*/ 126 w 273"/>
                  <a:gd name="T37" fmla="*/ 117 h 332"/>
                  <a:gd name="T38" fmla="*/ 139 w 273"/>
                  <a:gd name="T39" fmla="*/ 106 h 332"/>
                  <a:gd name="T40" fmla="*/ 139 w 273"/>
                  <a:gd name="T41" fmla="*/ 122 h 332"/>
                  <a:gd name="T42" fmla="*/ 90 w 273"/>
                  <a:gd name="T43" fmla="*/ 193 h 332"/>
                  <a:gd name="T44" fmla="*/ 88 w 273"/>
                  <a:gd name="T45" fmla="*/ 274 h 332"/>
                  <a:gd name="T46" fmla="*/ 58 w 273"/>
                  <a:gd name="T47" fmla="*/ 246 h 332"/>
                  <a:gd name="T48" fmla="*/ 77 w 273"/>
                  <a:gd name="T49" fmla="*/ 247 h 332"/>
                  <a:gd name="T50" fmla="*/ 77 w 273"/>
                  <a:gd name="T51" fmla="*/ 213 h 332"/>
                  <a:gd name="T52" fmla="*/ 25 w 273"/>
                  <a:gd name="T53" fmla="*/ 239 h 332"/>
                  <a:gd name="T54" fmla="*/ 10 w 273"/>
                  <a:gd name="T55" fmla="*/ 217 h 332"/>
                  <a:gd name="T56" fmla="*/ 44 w 273"/>
                  <a:gd name="T57" fmla="*/ 150 h 332"/>
                  <a:gd name="T58" fmla="*/ 9 w 273"/>
                  <a:gd name="T59" fmla="*/ 164 h 332"/>
                  <a:gd name="T60" fmla="*/ 10 w 273"/>
                  <a:gd name="T61" fmla="*/ 142 h 332"/>
                  <a:gd name="T62" fmla="*/ 66 w 273"/>
                  <a:gd name="T63" fmla="*/ 102 h 332"/>
                  <a:gd name="T64" fmla="*/ 110 w 273"/>
                  <a:gd name="T65" fmla="*/ 15 h 332"/>
                  <a:gd name="T66" fmla="*/ 63 w 273"/>
                  <a:gd name="T67" fmla="*/ 173 h 332"/>
                  <a:gd name="T68" fmla="*/ 53 w 273"/>
                  <a:gd name="T69" fmla="*/ 180 h 332"/>
                  <a:gd name="T70" fmla="*/ 63 w 273"/>
                  <a:gd name="T71" fmla="*/ 187 h 332"/>
                  <a:gd name="T72" fmla="*/ 72 w 273"/>
                  <a:gd name="T73" fmla="*/ 180 h 332"/>
                  <a:gd name="T74" fmla="*/ 63 w 273"/>
                  <a:gd name="T75" fmla="*/ 173 h 332"/>
                  <a:gd name="T76" fmla="*/ 170 w 273"/>
                  <a:gd name="T77" fmla="*/ 119 h 332"/>
                  <a:gd name="T78" fmla="*/ 187 w 273"/>
                  <a:gd name="T79" fmla="*/ 106 h 332"/>
                  <a:gd name="T80" fmla="*/ 198 w 273"/>
                  <a:gd name="T81" fmla="*/ 125 h 332"/>
                  <a:gd name="T82" fmla="*/ 170 w 273"/>
                  <a:gd name="T83" fmla="*/ 119 h 332"/>
                  <a:gd name="T84" fmla="*/ 170 w 273"/>
                  <a:gd name="T85" fmla="*/ 170 h 332"/>
                  <a:gd name="T86" fmla="*/ 186 w 273"/>
                  <a:gd name="T87" fmla="*/ 150 h 332"/>
                  <a:gd name="T88" fmla="*/ 195 w 273"/>
                  <a:gd name="T89" fmla="*/ 163 h 332"/>
                  <a:gd name="T90" fmla="*/ 170 w 273"/>
                  <a:gd name="T91" fmla="*/ 17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3" h="332">
                    <a:moveTo>
                      <a:pt x="207" y="11"/>
                    </a:moveTo>
                    <a:cubicBezTo>
                      <a:pt x="207" y="31"/>
                      <a:pt x="202" y="56"/>
                      <a:pt x="199" y="76"/>
                    </a:cubicBezTo>
                    <a:cubicBezTo>
                      <a:pt x="185" y="78"/>
                      <a:pt x="173" y="73"/>
                      <a:pt x="158" y="75"/>
                    </a:cubicBezTo>
                    <a:cubicBezTo>
                      <a:pt x="153" y="85"/>
                      <a:pt x="154" y="91"/>
                      <a:pt x="154" y="101"/>
                    </a:cubicBezTo>
                    <a:cubicBezTo>
                      <a:pt x="153" y="114"/>
                      <a:pt x="141" y="129"/>
                      <a:pt x="149" y="140"/>
                    </a:cubicBezTo>
                    <a:cubicBezTo>
                      <a:pt x="153" y="143"/>
                      <a:pt x="161" y="143"/>
                      <a:pt x="165" y="145"/>
                    </a:cubicBezTo>
                    <a:cubicBezTo>
                      <a:pt x="146" y="163"/>
                      <a:pt x="134" y="168"/>
                      <a:pt x="137" y="186"/>
                    </a:cubicBezTo>
                    <a:cubicBezTo>
                      <a:pt x="135" y="197"/>
                      <a:pt x="142" y="202"/>
                      <a:pt x="152" y="199"/>
                    </a:cubicBezTo>
                    <a:cubicBezTo>
                      <a:pt x="165" y="200"/>
                      <a:pt x="177" y="196"/>
                      <a:pt x="190" y="197"/>
                    </a:cubicBezTo>
                    <a:cubicBezTo>
                      <a:pt x="174" y="251"/>
                      <a:pt x="199" y="289"/>
                      <a:pt x="205" y="332"/>
                    </a:cubicBezTo>
                    <a:cubicBezTo>
                      <a:pt x="221" y="271"/>
                      <a:pt x="231" y="221"/>
                      <a:pt x="248" y="161"/>
                    </a:cubicBezTo>
                    <a:cubicBezTo>
                      <a:pt x="273" y="150"/>
                      <a:pt x="270" y="121"/>
                      <a:pt x="241" y="111"/>
                    </a:cubicBezTo>
                    <a:cubicBezTo>
                      <a:pt x="239" y="51"/>
                      <a:pt x="231" y="0"/>
                      <a:pt x="207" y="11"/>
                    </a:cubicBezTo>
                    <a:close/>
                    <a:moveTo>
                      <a:pt x="110" y="15"/>
                    </a:moveTo>
                    <a:cubicBezTo>
                      <a:pt x="138" y="4"/>
                      <a:pt x="128" y="24"/>
                      <a:pt x="112" y="47"/>
                    </a:cubicBezTo>
                    <a:cubicBezTo>
                      <a:pt x="99" y="61"/>
                      <a:pt x="88" y="77"/>
                      <a:pt x="87" y="97"/>
                    </a:cubicBezTo>
                    <a:cubicBezTo>
                      <a:pt x="87" y="105"/>
                      <a:pt x="90" y="113"/>
                      <a:pt x="90" y="121"/>
                    </a:cubicBezTo>
                    <a:cubicBezTo>
                      <a:pt x="90" y="131"/>
                      <a:pt x="86" y="141"/>
                      <a:pt x="86" y="152"/>
                    </a:cubicBezTo>
                    <a:cubicBezTo>
                      <a:pt x="87" y="169"/>
                      <a:pt x="122" y="134"/>
                      <a:pt x="126" y="117"/>
                    </a:cubicBezTo>
                    <a:cubicBezTo>
                      <a:pt x="128" y="111"/>
                      <a:pt x="134" y="110"/>
                      <a:pt x="139" y="106"/>
                    </a:cubicBezTo>
                    <a:cubicBezTo>
                      <a:pt x="136" y="113"/>
                      <a:pt x="143" y="115"/>
                      <a:pt x="139" y="122"/>
                    </a:cubicBezTo>
                    <a:cubicBezTo>
                      <a:pt x="127" y="144"/>
                      <a:pt x="103" y="173"/>
                      <a:pt x="90" y="193"/>
                    </a:cubicBezTo>
                    <a:cubicBezTo>
                      <a:pt x="91" y="224"/>
                      <a:pt x="96" y="252"/>
                      <a:pt x="88" y="274"/>
                    </a:cubicBezTo>
                    <a:cubicBezTo>
                      <a:pt x="73" y="279"/>
                      <a:pt x="52" y="263"/>
                      <a:pt x="58" y="246"/>
                    </a:cubicBezTo>
                    <a:cubicBezTo>
                      <a:pt x="64" y="249"/>
                      <a:pt x="69" y="256"/>
                      <a:pt x="77" y="247"/>
                    </a:cubicBezTo>
                    <a:cubicBezTo>
                      <a:pt x="77" y="236"/>
                      <a:pt x="77" y="224"/>
                      <a:pt x="77" y="213"/>
                    </a:cubicBezTo>
                    <a:cubicBezTo>
                      <a:pt x="60" y="222"/>
                      <a:pt x="43" y="230"/>
                      <a:pt x="25" y="239"/>
                    </a:cubicBezTo>
                    <a:cubicBezTo>
                      <a:pt x="17" y="242"/>
                      <a:pt x="6" y="240"/>
                      <a:pt x="10" y="217"/>
                    </a:cubicBezTo>
                    <a:cubicBezTo>
                      <a:pt x="27" y="195"/>
                      <a:pt x="42" y="174"/>
                      <a:pt x="44" y="150"/>
                    </a:cubicBezTo>
                    <a:cubicBezTo>
                      <a:pt x="32" y="154"/>
                      <a:pt x="21" y="159"/>
                      <a:pt x="9" y="164"/>
                    </a:cubicBezTo>
                    <a:cubicBezTo>
                      <a:pt x="0" y="168"/>
                      <a:pt x="3" y="153"/>
                      <a:pt x="10" y="142"/>
                    </a:cubicBezTo>
                    <a:cubicBezTo>
                      <a:pt x="23" y="120"/>
                      <a:pt x="64" y="106"/>
                      <a:pt x="66" y="102"/>
                    </a:cubicBezTo>
                    <a:cubicBezTo>
                      <a:pt x="75" y="62"/>
                      <a:pt x="87" y="30"/>
                      <a:pt x="110" y="15"/>
                    </a:cubicBezTo>
                    <a:close/>
                    <a:moveTo>
                      <a:pt x="63" y="173"/>
                    </a:moveTo>
                    <a:cubicBezTo>
                      <a:pt x="58" y="173"/>
                      <a:pt x="53" y="176"/>
                      <a:pt x="53" y="180"/>
                    </a:cubicBezTo>
                    <a:cubicBezTo>
                      <a:pt x="53" y="183"/>
                      <a:pt x="58" y="187"/>
                      <a:pt x="63" y="187"/>
                    </a:cubicBezTo>
                    <a:cubicBezTo>
                      <a:pt x="68" y="187"/>
                      <a:pt x="72" y="183"/>
                      <a:pt x="72" y="180"/>
                    </a:cubicBezTo>
                    <a:cubicBezTo>
                      <a:pt x="72" y="176"/>
                      <a:pt x="68" y="173"/>
                      <a:pt x="63" y="173"/>
                    </a:cubicBezTo>
                    <a:close/>
                    <a:moveTo>
                      <a:pt x="170" y="119"/>
                    </a:moveTo>
                    <a:cubicBezTo>
                      <a:pt x="168" y="108"/>
                      <a:pt x="174" y="105"/>
                      <a:pt x="187" y="106"/>
                    </a:cubicBezTo>
                    <a:cubicBezTo>
                      <a:pt x="197" y="112"/>
                      <a:pt x="200" y="116"/>
                      <a:pt x="198" y="125"/>
                    </a:cubicBezTo>
                    <a:cubicBezTo>
                      <a:pt x="186" y="127"/>
                      <a:pt x="176" y="125"/>
                      <a:pt x="170" y="119"/>
                    </a:cubicBezTo>
                    <a:close/>
                    <a:moveTo>
                      <a:pt x="170" y="170"/>
                    </a:moveTo>
                    <a:cubicBezTo>
                      <a:pt x="168" y="159"/>
                      <a:pt x="173" y="150"/>
                      <a:pt x="186" y="150"/>
                    </a:cubicBezTo>
                    <a:cubicBezTo>
                      <a:pt x="186" y="151"/>
                      <a:pt x="195" y="149"/>
                      <a:pt x="195" y="163"/>
                    </a:cubicBezTo>
                    <a:cubicBezTo>
                      <a:pt x="182" y="165"/>
                      <a:pt x="176" y="176"/>
                      <a:pt x="170" y="1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ïṩ1ïďè"/>
              <p:cNvSpPr/>
              <p:nvPr/>
            </p:nvSpPr>
            <p:spPr bwMode="auto">
              <a:xfrm>
                <a:off x="7177088" y="2579688"/>
                <a:ext cx="1055688" cy="842963"/>
              </a:xfrm>
              <a:custGeom>
                <a:avLst/>
                <a:gdLst>
                  <a:gd name="T0" fmla="*/ 79 w 320"/>
                  <a:gd name="T1" fmla="*/ 32 h 255"/>
                  <a:gd name="T2" fmla="*/ 61 w 320"/>
                  <a:gd name="T3" fmla="*/ 83 h 255"/>
                  <a:gd name="T4" fmla="*/ 27 w 320"/>
                  <a:gd name="T5" fmla="*/ 92 h 255"/>
                  <a:gd name="T6" fmla="*/ 54 w 320"/>
                  <a:gd name="T7" fmla="*/ 120 h 255"/>
                  <a:gd name="T8" fmla="*/ 45 w 320"/>
                  <a:gd name="T9" fmla="*/ 175 h 255"/>
                  <a:gd name="T10" fmla="*/ 38 w 320"/>
                  <a:gd name="T11" fmla="*/ 183 h 255"/>
                  <a:gd name="T12" fmla="*/ 0 w 320"/>
                  <a:gd name="T13" fmla="*/ 200 h 255"/>
                  <a:gd name="T14" fmla="*/ 28 w 320"/>
                  <a:gd name="T15" fmla="*/ 235 h 255"/>
                  <a:gd name="T16" fmla="*/ 48 w 320"/>
                  <a:gd name="T17" fmla="*/ 214 h 255"/>
                  <a:gd name="T18" fmla="*/ 61 w 320"/>
                  <a:gd name="T19" fmla="*/ 234 h 255"/>
                  <a:gd name="T20" fmla="*/ 81 w 320"/>
                  <a:gd name="T21" fmla="*/ 217 h 255"/>
                  <a:gd name="T22" fmla="*/ 74 w 320"/>
                  <a:gd name="T23" fmla="*/ 175 h 255"/>
                  <a:gd name="T24" fmla="*/ 122 w 320"/>
                  <a:gd name="T25" fmla="*/ 105 h 255"/>
                  <a:gd name="T26" fmla="*/ 155 w 320"/>
                  <a:gd name="T27" fmla="*/ 122 h 255"/>
                  <a:gd name="T28" fmla="*/ 136 w 320"/>
                  <a:gd name="T29" fmla="*/ 141 h 255"/>
                  <a:gd name="T30" fmla="*/ 114 w 320"/>
                  <a:gd name="T31" fmla="*/ 144 h 255"/>
                  <a:gd name="T32" fmla="*/ 113 w 320"/>
                  <a:gd name="T33" fmla="*/ 173 h 255"/>
                  <a:gd name="T34" fmla="*/ 167 w 320"/>
                  <a:gd name="T35" fmla="*/ 203 h 255"/>
                  <a:gd name="T36" fmla="*/ 120 w 320"/>
                  <a:gd name="T37" fmla="*/ 207 h 255"/>
                  <a:gd name="T38" fmla="*/ 104 w 320"/>
                  <a:gd name="T39" fmla="*/ 173 h 255"/>
                  <a:gd name="T40" fmla="*/ 93 w 320"/>
                  <a:gd name="T41" fmla="*/ 229 h 255"/>
                  <a:gd name="T42" fmla="*/ 192 w 320"/>
                  <a:gd name="T43" fmla="*/ 220 h 255"/>
                  <a:gd name="T44" fmla="*/ 218 w 320"/>
                  <a:gd name="T45" fmla="*/ 249 h 255"/>
                  <a:gd name="T46" fmla="*/ 320 w 320"/>
                  <a:gd name="T47" fmla="*/ 238 h 255"/>
                  <a:gd name="T48" fmla="*/ 312 w 320"/>
                  <a:gd name="T49" fmla="*/ 231 h 255"/>
                  <a:gd name="T50" fmla="*/ 255 w 320"/>
                  <a:gd name="T51" fmla="*/ 216 h 255"/>
                  <a:gd name="T52" fmla="*/ 214 w 320"/>
                  <a:gd name="T53" fmla="*/ 192 h 255"/>
                  <a:gd name="T54" fmla="*/ 223 w 320"/>
                  <a:gd name="T55" fmla="*/ 107 h 255"/>
                  <a:gd name="T56" fmla="*/ 189 w 320"/>
                  <a:gd name="T57" fmla="*/ 119 h 255"/>
                  <a:gd name="T58" fmla="*/ 215 w 320"/>
                  <a:gd name="T59" fmla="*/ 94 h 255"/>
                  <a:gd name="T60" fmla="*/ 241 w 320"/>
                  <a:gd name="T61" fmla="*/ 72 h 255"/>
                  <a:gd name="T62" fmla="*/ 240 w 320"/>
                  <a:gd name="T63" fmla="*/ 34 h 255"/>
                  <a:gd name="T64" fmla="*/ 194 w 320"/>
                  <a:gd name="T65" fmla="*/ 65 h 255"/>
                  <a:gd name="T66" fmla="*/ 174 w 320"/>
                  <a:gd name="T67" fmla="*/ 0 h 255"/>
                  <a:gd name="T68" fmla="*/ 163 w 320"/>
                  <a:gd name="T69" fmla="*/ 72 h 255"/>
                  <a:gd name="T70" fmla="*/ 115 w 320"/>
                  <a:gd name="T71" fmla="*/ 96 h 255"/>
                  <a:gd name="T72" fmla="*/ 81 w 320"/>
                  <a:gd name="T73" fmla="*/ 133 h 255"/>
                  <a:gd name="T74" fmla="*/ 91 w 320"/>
                  <a:gd name="T75" fmla="*/ 94 h 255"/>
                  <a:gd name="T76" fmla="*/ 79 w 320"/>
                  <a:gd name="T77" fmla="*/ 32 h 255"/>
                  <a:gd name="T78" fmla="*/ 169 w 320"/>
                  <a:gd name="T79" fmla="*/ 162 h 255"/>
                  <a:gd name="T80" fmla="*/ 200 w 320"/>
                  <a:gd name="T81" fmla="*/ 138 h 255"/>
                  <a:gd name="T82" fmla="*/ 189 w 320"/>
                  <a:gd name="T83" fmla="*/ 181 h 255"/>
                  <a:gd name="T84" fmla="*/ 169 w 320"/>
                  <a:gd name="T85" fmla="*/ 16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0" h="255">
                    <a:moveTo>
                      <a:pt x="79" y="32"/>
                    </a:moveTo>
                    <a:cubicBezTo>
                      <a:pt x="72" y="48"/>
                      <a:pt x="66" y="65"/>
                      <a:pt x="61" y="83"/>
                    </a:cubicBezTo>
                    <a:cubicBezTo>
                      <a:pt x="62" y="100"/>
                      <a:pt x="46" y="97"/>
                      <a:pt x="27" y="92"/>
                    </a:cubicBezTo>
                    <a:cubicBezTo>
                      <a:pt x="27" y="105"/>
                      <a:pt x="36" y="113"/>
                      <a:pt x="54" y="120"/>
                    </a:cubicBezTo>
                    <a:cubicBezTo>
                      <a:pt x="52" y="141"/>
                      <a:pt x="50" y="163"/>
                      <a:pt x="45" y="175"/>
                    </a:cubicBezTo>
                    <a:cubicBezTo>
                      <a:pt x="43" y="179"/>
                      <a:pt x="40" y="182"/>
                      <a:pt x="38" y="183"/>
                    </a:cubicBezTo>
                    <a:cubicBezTo>
                      <a:pt x="23" y="194"/>
                      <a:pt x="14" y="197"/>
                      <a:pt x="0" y="200"/>
                    </a:cubicBezTo>
                    <a:cubicBezTo>
                      <a:pt x="12" y="227"/>
                      <a:pt x="8" y="235"/>
                      <a:pt x="28" y="235"/>
                    </a:cubicBezTo>
                    <a:cubicBezTo>
                      <a:pt x="32" y="228"/>
                      <a:pt x="44" y="222"/>
                      <a:pt x="48" y="214"/>
                    </a:cubicBezTo>
                    <a:cubicBezTo>
                      <a:pt x="50" y="223"/>
                      <a:pt x="59" y="226"/>
                      <a:pt x="61" y="234"/>
                    </a:cubicBezTo>
                    <a:cubicBezTo>
                      <a:pt x="70" y="231"/>
                      <a:pt x="78" y="231"/>
                      <a:pt x="81" y="217"/>
                    </a:cubicBezTo>
                    <a:cubicBezTo>
                      <a:pt x="78" y="203"/>
                      <a:pt x="76" y="189"/>
                      <a:pt x="74" y="175"/>
                    </a:cubicBezTo>
                    <a:cubicBezTo>
                      <a:pt x="92" y="162"/>
                      <a:pt x="109" y="137"/>
                      <a:pt x="122" y="105"/>
                    </a:cubicBezTo>
                    <a:cubicBezTo>
                      <a:pt x="130" y="111"/>
                      <a:pt x="140" y="120"/>
                      <a:pt x="155" y="122"/>
                    </a:cubicBezTo>
                    <a:cubicBezTo>
                      <a:pt x="148" y="128"/>
                      <a:pt x="143" y="136"/>
                      <a:pt x="136" y="141"/>
                    </a:cubicBezTo>
                    <a:cubicBezTo>
                      <a:pt x="127" y="143"/>
                      <a:pt x="123" y="143"/>
                      <a:pt x="114" y="144"/>
                    </a:cubicBezTo>
                    <a:cubicBezTo>
                      <a:pt x="116" y="154"/>
                      <a:pt x="111" y="163"/>
                      <a:pt x="113" y="173"/>
                    </a:cubicBezTo>
                    <a:cubicBezTo>
                      <a:pt x="131" y="183"/>
                      <a:pt x="149" y="193"/>
                      <a:pt x="167" y="203"/>
                    </a:cubicBezTo>
                    <a:cubicBezTo>
                      <a:pt x="150" y="209"/>
                      <a:pt x="131" y="214"/>
                      <a:pt x="120" y="207"/>
                    </a:cubicBezTo>
                    <a:cubicBezTo>
                      <a:pt x="110" y="202"/>
                      <a:pt x="107" y="188"/>
                      <a:pt x="104" y="173"/>
                    </a:cubicBezTo>
                    <a:cubicBezTo>
                      <a:pt x="94" y="182"/>
                      <a:pt x="91" y="212"/>
                      <a:pt x="93" y="229"/>
                    </a:cubicBezTo>
                    <a:cubicBezTo>
                      <a:pt x="126" y="236"/>
                      <a:pt x="160" y="233"/>
                      <a:pt x="192" y="220"/>
                    </a:cubicBezTo>
                    <a:cubicBezTo>
                      <a:pt x="206" y="224"/>
                      <a:pt x="204" y="246"/>
                      <a:pt x="218" y="249"/>
                    </a:cubicBezTo>
                    <a:cubicBezTo>
                      <a:pt x="244" y="255"/>
                      <a:pt x="294" y="232"/>
                      <a:pt x="320" y="238"/>
                    </a:cubicBezTo>
                    <a:cubicBezTo>
                      <a:pt x="316" y="235"/>
                      <a:pt x="317" y="232"/>
                      <a:pt x="312" y="231"/>
                    </a:cubicBezTo>
                    <a:cubicBezTo>
                      <a:pt x="295" y="227"/>
                      <a:pt x="273" y="224"/>
                      <a:pt x="255" y="216"/>
                    </a:cubicBezTo>
                    <a:cubicBezTo>
                      <a:pt x="235" y="207"/>
                      <a:pt x="226" y="200"/>
                      <a:pt x="214" y="192"/>
                    </a:cubicBezTo>
                    <a:cubicBezTo>
                      <a:pt x="232" y="163"/>
                      <a:pt x="241" y="118"/>
                      <a:pt x="223" y="107"/>
                    </a:cubicBezTo>
                    <a:cubicBezTo>
                      <a:pt x="216" y="103"/>
                      <a:pt x="204" y="115"/>
                      <a:pt x="189" y="119"/>
                    </a:cubicBezTo>
                    <a:cubicBezTo>
                      <a:pt x="190" y="108"/>
                      <a:pt x="194" y="94"/>
                      <a:pt x="215" y="94"/>
                    </a:cubicBezTo>
                    <a:cubicBezTo>
                      <a:pt x="226" y="93"/>
                      <a:pt x="232" y="79"/>
                      <a:pt x="241" y="72"/>
                    </a:cubicBezTo>
                    <a:cubicBezTo>
                      <a:pt x="243" y="59"/>
                      <a:pt x="244" y="44"/>
                      <a:pt x="240" y="34"/>
                    </a:cubicBezTo>
                    <a:cubicBezTo>
                      <a:pt x="221" y="51"/>
                      <a:pt x="210" y="62"/>
                      <a:pt x="194" y="65"/>
                    </a:cubicBezTo>
                    <a:cubicBezTo>
                      <a:pt x="200" y="38"/>
                      <a:pt x="194" y="16"/>
                      <a:pt x="174" y="0"/>
                    </a:cubicBezTo>
                    <a:cubicBezTo>
                      <a:pt x="164" y="30"/>
                      <a:pt x="159" y="56"/>
                      <a:pt x="163" y="72"/>
                    </a:cubicBezTo>
                    <a:cubicBezTo>
                      <a:pt x="147" y="95"/>
                      <a:pt x="131" y="83"/>
                      <a:pt x="115" y="96"/>
                    </a:cubicBezTo>
                    <a:cubicBezTo>
                      <a:pt x="106" y="104"/>
                      <a:pt x="97" y="117"/>
                      <a:pt x="81" y="133"/>
                    </a:cubicBezTo>
                    <a:cubicBezTo>
                      <a:pt x="68" y="123"/>
                      <a:pt x="71" y="113"/>
                      <a:pt x="91" y="94"/>
                    </a:cubicBezTo>
                    <a:cubicBezTo>
                      <a:pt x="109" y="75"/>
                      <a:pt x="103" y="30"/>
                      <a:pt x="79" y="32"/>
                    </a:cubicBezTo>
                    <a:close/>
                    <a:moveTo>
                      <a:pt x="169" y="162"/>
                    </a:moveTo>
                    <a:cubicBezTo>
                      <a:pt x="176" y="154"/>
                      <a:pt x="187" y="146"/>
                      <a:pt x="200" y="138"/>
                    </a:cubicBezTo>
                    <a:cubicBezTo>
                      <a:pt x="206" y="153"/>
                      <a:pt x="193" y="161"/>
                      <a:pt x="189" y="181"/>
                    </a:cubicBezTo>
                    <a:cubicBezTo>
                      <a:pt x="172" y="175"/>
                      <a:pt x="164" y="171"/>
                      <a:pt x="169" y="1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14" name="iṧlide"/>
            <p:cNvGrpSpPr/>
            <p:nvPr userDrawn="1"/>
          </p:nvGrpSpPr>
          <p:grpSpPr>
            <a:xfrm>
              <a:off x="1681928" y="1301968"/>
              <a:ext cx="1596160" cy="99656"/>
              <a:chOff x="4195410" y="3864490"/>
              <a:chExt cx="5963974" cy="372361"/>
            </a:xfrm>
            <a:solidFill>
              <a:srgbClr val="001736"/>
            </a:solidFill>
          </p:grpSpPr>
          <p:sp>
            <p:nvSpPr>
              <p:cNvPr id="15" name="îSľíďé"/>
              <p:cNvSpPr/>
              <p:nvPr/>
            </p:nvSpPr>
            <p:spPr bwMode="auto">
              <a:xfrm>
                <a:off x="4195410" y="3864490"/>
                <a:ext cx="4781729" cy="372361"/>
              </a:xfrm>
              <a:custGeom>
                <a:avLst/>
                <a:gdLst>
                  <a:gd name="T0" fmla="*/ 7 w 1484"/>
                  <a:gd name="T1" fmla="*/ 52 h 115"/>
                  <a:gd name="T2" fmla="*/ 74 w 1484"/>
                  <a:gd name="T3" fmla="*/ 26 h 115"/>
                  <a:gd name="T4" fmla="*/ 58 w 1484"/>
                  <a:gd name="T5" fmla="*/ 89 h 115"/>
                  <a:gd name="T6" fmla="*/ 121 w 1484"/>
                  <a:gd name="T7" fmla="*/ 89 h 115"/>
                  <a:gd name="T8" fmla="*/ 174 w 1484"/>
                  <a:gd name="T9" fmla="*/ 85 h 115"/>
                  <a:gd name="T10" fmla="*/ 170 w 1484"/>
                  <a:gd name="T11" fmla="*/ 78 h 115"/>
                  <a:gd name="T12" fmla="*/ 200 w 1484"/>
                  <a:gd name="T13" fmla="*/ 26 h 115"/>
                  <a:gd name="T14" fmla="*/ 223 w 1484"/>
                  <a:gd name="T15" fmla="*/ 78 h 115"/>
                  <a:gd name="T16" fmla="*/ 228 w 1484"/>
                  <a:gd name="T17" fmla="*/ 24 h 115"/>
                  <a:gd name="T18" fmla="*/ 238 w 1484"/>
                  <a:gd name="T19" fmla="*/ 55 h 115"/>
                  <a:gd name="T20" fmla="*/ 254 w 1484"/>
                  <a:gd name="T21" fmla="*/ 14 h 115"/>
                  <a:gd name="T22" fmla="*/ 274 w 1484"/>
                  <a:gd name="T23" fmla="*/ 34 h 115"/>
                  <a:gd name="T24" fmla="*/ 281 w 1484"/>
                  <a:gd name="T25" fmla="*/ 79 h 115"/>
                  <a:gd name="T26" fmla="*/ 306 w 1484"/>
                  <a:gd name="T27" fmla="*/ 62 h 115"/>
                  <a:gd name="T28" fmla="*/ 362 w 1484"/>
                  <a:gd name="T29" fmla="*/ 24 h 115"/>
                  <a:gd name="T30" fmla="*/ 372 w 1484"/>
                  <a:gd name="T31" fmla="*/ 57 h 115"/>
                  <a:gd name="T32" fmla="*/ 394 w 1484"/>
                  <a:gd name="T33" fmla="*/ 2 h 115"/>
                  <a:gd name="T34" fmla="*/ 391 w 1484"/>
                  <a:gd name="T35" fmla="*/ 89 h 115"/>
                  <a:gd name="T36" fmla="*/ 464 w 1484"/>
                  <a:gd name="T37" fmla="*/ 89 h 115"/>
                  <a:gd name="T38" fmla="*/ 492 w 1484"/>
                  <a:gd name="T39" fmla="*/ 58 h 115"/>
                  <a:gd name="T40" fmla="*/ 518 w 1484"/>
                  <a:gd name="T41" fmla="*/ 51 h 115"/>
                  <a:gd name="T42" fmla="*/ 541 w 1484"/>
                  <a:gd name="T43" fmla="*/ 28 h 115"/>
                  <a:gd name="T44" fmla="*/ 558 w 1484"/>
                  <a:gd name="T45" fmla="*/ 66 h 115"/>
                  <a:gd name="T46" fmla="*/ 580 w 1484"/>
                  <a:gd name="T47" fmla="*/ 3 h 115"/>
                  <a:gd name="T48" fmla="*/ 601 w 1484"/>
                  <a:gd name="T49" fmla="*/ 25 h 115"/>
                  <a:gd name="T50" fmla="*/ 619 w 1484"/>
                  <a:gd name="T51" fmla="*/ 57 h 115"/>
                  <a:gd name="T52" fmla="*/ 636 w 1484"/>
                  <a:gd name="T53" fmla="*/ 81 h 115"/>
                  <a:gd name="T54" fmla="*/ 685 w 1484"/>
                  <a:gd name="T55" fmla="*/ 26 h 115"/>
                  <a:gd name="T56" fmla="*/ 669 w 1484"/>
                  <a:gd name="T57" fmla="*/ 89 h 115"/>
                  <a:gd name="T58" fmla="*/ 746 w 1484"/>
                  <a:gd name="T59" fmla="*/ 66 h 115"/>
                  <a:gd name="T60" fmla="*/ 742 w 1484"/>
                  <a:gd name="T61" fmla="*/ 36 h 115"/>
                  <a:gd name="T62" fmla="*/ 794 w 1484"/>
                  <a:gd name="T63" fmla="*/ 80 h 115"/>
                  <a:gd name="T64" fmla="*/ 793 w 1484"/>
                  <a:gd name="T65" fmla="*/ 0 h 115"/>
                  <a:gd name="T66" fmla="*/ 810 w 1484"/>
                  <a:gd name="T67" fmla="*/ 52 h 115"/>
                  <a:gd name="T68" fmla="*/ 827 w 1484"/>
                  <a:gd name="T69" fmla="*/ 82 h 115"/>
                  <a:gd name="T70" fmla="*/ 831 w 1484"/>
                  <a:gd name="T71" fmla="*/ 76 h 115"/>
                  <a:gd name="T72" fmla="*/ 868 w 1484"/>
                  <a:gd name="T73" fmla="*/ 89 h 115"/>
                  <a:gd name="T74" fmla="*/ 911 w 1484"/>
                  <a:gd name="T75" fmla="*/ 60 h 115"/>
                  <a:gd name="T76" fmla="*/ 922 w 1484"/>
                  <a:gd name="T77" fmla="*/ 89 h 115"/>
                  <a:gd name="T78" fmla="*/ 944 w 1484"/>
                  <a:gd name="T79" fmla="*/ 40 h 115"/>
                  <a:gd name="T80" fmla="*/ 961 w 1484"/>
                  <a:gd name="T81" fmla="*/ 57 h 115"/>
                  <a:gd name="T82" fmla="*/ 977 w 1484"/>
                  <a:gd name="T83" fmla="*/ 81 h 115"/>
                  <a:gd name="T84" fmla="*/ 1031 w 1484"/>
                  <a:gd name="T85" fmla="*/ 57 h 115"/>
                  <a:gd name="T86" fmla="*/ 1005 w 1484"/>
                  <a:gd name="T87" fmla="*/ 51 h 115"/>
                  <a:gd name="T88" fmla="*/ 1077 w 1484"/>
                  <a:gd name="T89" fmla="*/ 36 h 115"/>
                  <a:gd name="T90" fmla="*/ 1085 w 1484"/>
                  <a:gd name="T91" fmla="*/ 62 h 115"/>
                  <a:gd name="T92" fmla="*/ 1074 w 1484"/>
                  <a:gd name="T93" fmla="*/ 79 h 115"/>
                  <a:gd name="T94" fmla="*/ 1126 w 1484"/>
                  <a:gd name="T95" fmla="*/ 50 h 115"/>
                  <a:gd name="T96" fmla="*/ 1162 w 1484"/>
                  <a:gd name="T97" fmla="*/ 81 h 115"/>
                  <a:gd name="T98" fmla="*/ 1167 w 1484"/>
                  <a:gd name="T99" fmla="*/ 89 h 115"/>
                  <a:gd name="T100" fmla="*/ 1207 w 1484"/>
                  <a:gd name="T101" fmla="*/ 11 h 115"/>
                  <a:gd name="T102" fmla="*/ 1234 w 1484"/>
                  <a:gd name="T103" fmla="*/ 82 h 115"/>
                  <a:gd name="T104" fmla="*/ 1236 w 1484"/>
                  <a:gd name="T105" fmla="*/ 51 h 115"/>
                  <a:gd name="T106" fmla="*/ 1273 w 1484"/>
                  <a:gd name="T107" fmla="*/ 39 h 115"/>
                  <a:gd name="T108" fmla="*/ 1293 w 1484"/>
                  <a:gd name="T109" fmla="*/ 78 h 115"/>
                  <a:gd name="T110" fmla="*/ 1333 w 1484"/>
                  <a:gd name="T111" fmla="*/ 49 h 115"/>
                  <a:gd name="T112" fmla="*/ 1368 w 1484"/>
                  <a:gd name="T113" fmla="*/ 24 h 115"/>
                  <a:gd name="T114" fmla="*/ 1358 w 1484"/>
                  <a:gd name="T115" fmla="*/ 54 h 115"/>
                  <a:gd name="T116" fmla="*/ 1391 w 1484"/>
                  <a:gd name="T117" fmla="*/ 57 h 115"/>
                  <a:gd name="T118" fmla="*/ 1440 w 1484"/>
                  <a:gd name="T119" fmla="*/ 1 h 115"/>
                  <a:gd name="T120" fmla="*/ 1451 w 1484"/>
                  <a:gd name="T121"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84" h="115">
                    <a:moveTo>
                      <a:pt x="32" y="1"/>
                    </a:moveTo>
                    <a:cubicBezTo>
                      <a:pt x="38" y="1"/>
                      <a:pt x="38" y="1"/>
                      <a:pt x="38" y="1"/>
                    </a:cubicBezTo>
                    <a:cubicBezTo>
                      <a:pt x="38" y="52"/>
                      <a:pt x="38" y="52"/>
                      <a:pt x="38" y="52"/>
                    </a:cubicBezTo>
                    <a:cubicBezTo>
                      <a:pt x="38" y="61"/>
                      <a:pt x="38" y="68"/>
                      <a:pt x="36" y="73"/>
                    </a:cubicBezTo>
                    <a:cubicBezTo>
                      <a:pt x="35" y="78"/>
                      <a:pt x="33" y="82"/>
                      <a:pt x="31" y="86"/>
                    </a:cubicBezTo>
                    <a:cubicBezTo>
                      <a:pt x="28" y="89"/>
                      <a:pt x="24" y="90"/>
                      <a:pt x="19" y="90"/>
                    </a:cubicBezTo>
                    <a:cubicBezTo>
                      <a:pt x="15" y="90"/>
                      <a:pt x="11" y="89"/>
                      <a:pt x="8" y="86"/>
                    </a:cubicBezTo>
                    <a:cubicBezTo>
                      <a:pt x="5" y="83"/>
                      <a:pt x="3" y="79"/>
                      <a:pt x="2" y="74"/>
                    </a:cubicBezTo>
                    <a:cubicBezTo>
                      <a:pt x="1" y="68"/>
                      <a:pt x="0" y="61"/>
                      <a:pt x="0" y="52"/>
                    </a:cubicBezTo>
                    <a:cubicBezTo>
                      <a:pt x="0" y="1"/>
                      <a:pt x="0" y="1"/>
                      <a:pt x="0" y="1"/>
                    </a:cubicBezTo>
                    <a:cubicBezTo>
                      <a:pt x="7" y="1"/>
                      <a:pt x="7" y="1"/>
                      <a:pt x="7" y="1"/>
                    </a:cubicBezTo>
                    <a:cubicBezTo>
                      <a:pt x="7" y="52"/>
                      <a:pt x="7" y="52"/>
                      <a:pt x="7" y="52"/>
                    </a:cubicBezTo>
                    <a:cubicBezTo>
                      <a:pt x="7" y="59"/>
                      <a:pt x="7" y="65"/>
                      <a:pt x="8" y="69"/>
                    </a:cubicBezTo>
                    <a:cubicBezTo>
                      <a:pt x="8" y="72"/>
                      <a:pt x="10" y="75"/>
                      <a:pt x="12" y="77"/>
                    </a:cubicBezTo>
                    <a:cubicBezTo>
                      <a:pt x="14" y="79"/>
                      <a:pt x="16" y="80"/>
                      <a:pt x="19" y="80"/>
                    </a:cubicBezTo>
                    <a:cubicBezTo>
                      <a:pt x="23" y="80"/>
                      <a:pt x="27" y="78"/>
                      <a:pt x="29" y="74"/>
                    </a:cubicBezTo>
                    <a:cubicBezTo>
                      <a:pt x="31" y="70"/>
                      <a:pt x="32" y="63"/>
                      <a:pt x="32" y="52"/>
                    </a:cubicBezTo>
                    <a:cubicBezTo>
                      <a:pt x="32" y="1"/>
                      <a:pt x="32" y="1"/>
                      <a:pt x="32" y="1"/>
                    </a:cubicBezTo>
                    <a:close/>
                    <a:moveTo>
                      <a:pt x="52" y="89"/>
                    </a:moveTo>
                    <a:cubicBezTo>
                      <a:pt x="52" y="25"/>
                      <a:pt x="52" y="25"/>
                      <a:pt x="52" y="25"/>
                    </a:cubicBezTo>
                    <a:cubicBezTo>
                      <a:pt x="57" y="25"/>
                      <a:pt x="57" y="25"/>
                      <a:pt x="57" y="25"/>
                    </a:cubicBezTo>
                    <a:cubicBezTo>
                      <a:pt x="57" y="34"/>
                      <a:pt x="57" y="34"/>
                      <a:pt x="57" y="34"/>
                    </a:cubicBezTo>
                    <a:cubicBezTo>
                      <a:pt x="60" y="27"/>
                      <a:pt x="63" y="24"/>
                      <a:pt x="68" y="24"/>
                    </a:cubicBezTo>
                    <a:cubicBezTo>
                      <a:pt x="70" y="24"/>
                      <a:pt x="72" y="25"/>
                      <a:pt x="74" y="26"/>
                    </a:cubicBezTo>
                    <a:cubicBezTo>
                      <a:pt x="76" y="27"/>
                      <a:pt x="77" y="29"/>
                      <a:pt x="78" y="31"/>
                    </a:cubicBezTo>
                    <a:cubicBezTo>
                      <a:pt x="79" y="34"/>
                      <a:pt x="79" y="36"/>
                      <a:pt x="80" y="39"/>
                    </a:cubicBezTo>
                    <a:cubicBezTo>
                      <a:pt x="80" y="41"/>
                      <a:pt x="80" y="45"/>
                      <a:pt x="80" y="50"/>
                    </a:cubicBezTo>
                    <a:cubicBezTo>
                      <a:pt x="80" y="89"/>
                      <a:pt x="80" y="89"/>
                      <a:pt x="80" y="89"/>
                    </a:cubicBezTo>
                    <a:cubicBezTo>
                      <a:pt x="74" y="89"/>
                      <a:pt x="74" y="89"/>
                      <a:pt x="74" y="89"/>
                    </a:cubicBezTo>
                    <a:cubicBezTo>
                      <a:pt x="74" y="50"/>
                      <a:pt x="74" y="50"/>
                      <a:pt x="74" y="50"/>
                    </a:cubicBezTo>
                    <a:cubicBezTo>
                      <a:pt x="74" y="46"/>
                      <a:pt x="74" y="43"/>
                      <a:pt x="74" y="40"/>
                    </a:cubicBezTo>
                    <a:cubicBezTo>
                      <a:pt x="73" y="38"/>
                      <a:pt x="72" y="36"/>
                      <a:pt x="71" y="35"/>
                    </a:cubicBezTo>
                    <a:cubicBezTo>
                      <a:pt x="70" y="34"/>
                      <a:pt x="69" y="33"/>
                      <a:pt x="67" y="33"/>
                    </a:cubicBezTo>
                    <a:cubicBezTo>
                      <a:pt x="64" y="33"/>
                      <a:pt x="62" y="35"/>
                      <a:pt x="60" y="38"/>
                    </a:cubicBezTo>
                    <a:cubicBezTo>
                      <a:pt x="59" y="40"/>
                      <a:pt x="58" y="46"/>
                      <a:pt x="58" y="54"/>
                    </a:cubicBezTo>
                    <a:cubicBezTo>
                      <a:pt x="58" y="89"/>
                      <a:pt x="58" y="89"/>
                      <a:pt x="58" y="89"/>
                    </a:cubicBezTo>
                    <a:cubicBezTo>
                      <a:pt x="52" y="89"/>
                      <a:pt x="52" y="89"/>
                      <a:pt x="52" y="89"/>
                    </a:cubicBezTo>
                    <a:close/>
                    <a:moveTo>
                      <a:pt x="93" y="14"/>
                    </a:moveTo>
                    <a:cubicBezTo>
                      <a:pt x="93" y="1"/>
                      <a:pt x="93" y="1"/>
                      <a:pt x="93" y="1"/>
                    </a:cubicBezTo>
                    <a:cubicBezTo>
                      <a:pt x="99" y="1"/>
                      <a:pt x="99" y="1"/>
                      <a:pt x="99" y="1"/>
                    </a:cubicBezTo>
                    <a:cubicBezTo>
                      <a:pt x="99" y="14"/>
                      <a:pt x="99" y="14"/>
                      <a:pt x="99" y="14"/>
                    </a:cubicBezTo>
                    <a:cubicBezTo>
                      <a:pt x="93" y="14"/>
                      <a:pt x="93" y="14"/>
                      <a:pt x="93" y="14"/>
                    </a:cubicBezTo>
                    <a:close/>
                    <a:moveTo>
                      <a:pt x="93" y="89"/>
                    </a:moveTo>
                    <a:cubicBezTo>
                      <a:pt x="93" y="25"/>
                      <a:pt x="93" y="25"/>
                      <a:pt x="93" y="25"/>
                    </a:cubicBezTo>
                    <a:cubicBezTo>
                      <a:pt x="99" y="25"/>
                      <a:pt x="99" y="25"/>
                      <a:pt x="99" y="25"/>
                    </a:cubicBezTo>
                    <a:cubicBezTo>
                      <a:pt x="99" y="89"/>
                      <a:pt x="99" y="89"/>
                      <a:pt x="99" y="89"/>
                    </a:cubicBezTo>
                    <a:cubicBezTo>
                      <a:pt x="93" y="89"/>
                      <a:pt x="93" y="89"/>
                      <a:pt x="93" y="89"/>
                    </a:cubicBezTo>
                    <a:close/>
                    <a:moveTo>
                      <a:pt x="121" y="89"/>
                    </a:moveTo>
                    <a:cubicBezTo>
                      <a:pt x="108" y="25"/>
                      <a:pt x="108" y="25"/>
                      <a:pt x="108" y="25"/>
                    </a:cubicBezTo>
                    <a:cubicBezTo>
                      <a:pt x="114" y="25"/>
                      <a:pt x="114" y="25"/>
                      <a:pt x="114" y="25"/>
                    </a:cubicBezTo>
                    <a:cubicBezTo>
                      <a:pt x="122" y="63"/>
                      <a:pt x="122" y="63"/>
                      <a:pt x="122" y="63"/>
                    </a:cubicBezTo>
                    <a:cubicBezTo>
                      <a:pt x="123" y="68"/>
                      <a:pt x="123" y="72"/>
                      <a:pt x="124" y="76"/>
                    </a:cubicBezTo>
                    <a:cubicBezTo>
                      <a:pt x="125" y="73"/>
                      <a:pt x="125" y="69"/>
                      <a:pt x="126" y="64"/>
                    </a:cubicBezTo>
                    <a:cubicBezTo>
                      <a:pt x="134" y="25"/>
                      <a:pt x="134" y="25"/>
                      <a:pt x="134" y="25"/>
                    </a:cubicBezTo>
                    <a:cubicBezTo>
                      <a:pt x="140" y="25"/>
                      <a:pt x="140" y="25"/>
                      <a:pt x="140" y="25"/>
                    </a:cubicBezTo>
                    <a:cubicBezTo>
                      <a:pt x="127" y="89"/>
                      <a:pt x="127" y="89"/>
                      <a:pt x="127" y="89"/>
                    </a:cubicBezTo>
                    <a:cubicBezTo>
                      <a:pt x="121" y="89"/>
                      <a:pt x="121" y="89"/>
                      <a:pt x="121" y="89"/>
                    </a:cubicBezTo>
                    <a:close/>
                    <a:moveTo>
                      <a:pt x="173" y="68"/>
                    </a:moveTo>
                    <a:cubicBezTo>
                      <a:pt x="179" y="70"/>
                      <a:pt x="179" y="70"/>
                      <a:pt x="179" y="70"/>
                    </a:cubicBezTo>
                    <a:cubicBezTo>
                      <a:pt x="178" y="76"/>
                      <a:pt x="177" y="81"/>
                      <a:pt x="174" y="85"/>
                    </a:cubicBezTo>
                    <a:cubicBezTo>
                      <a:pt x="171" y="89"/>
                      <a:pt x="168" y="90"/>
                      <a:pt x="164" y="90"/>
                    </a:cubicBezTo>
                    <a:cubicBezTo>
                      <a:pt x="159" y="90"/>
                      <a:pt x="155" y="87"/>
                      <a:pt x="152" y="82"/>
                    </a:cubicBezTo>
                    <a:cubicBezTo>
                      <a:pt x="149" y="76"/>
                      <a:pt x="147" y="68"/>
                      <a:pt x="147" y="58"/>
                    </a:cubicBezTo>
                    <a:cubicBezTo>
                      <a:pt x="147" y="47"/>
                      <a:pt x="149" y="39"/>
                      <a:pt x="152" y="33"/>
                    </a:cubicBezTo>
                    <a:cubicBezTo>
                      <a:pt x="155" y="27"/>
                      <a:pt x="159" y="24"/>
                      <a:pt x="164" y="24"/>
                    </a:cubicBezTo>
                    <a:cubicBezTo>
                      <a:pt x="168" y="24"/>
                      <a:pt x="172" y="27"/>
                      <a:pt x="175" y="33"/>
                    </a:cubicBezTo>
                    <a:cubicBezTo>
                      <a:pt x="178" y="38"/>
                      <a:pt x="180" y="46"/>
                      <a:pt x="180" y="57"/>
                    </a:cubicBezTo>
                    <a:cubicBezTo>
                      <a:pt x="180" y="58"/>
                      <a:pt x="180" y="59"/>
                      <a:pt x="179" y="60"/>
                    </a:cubicBezTo>
                    <a:cubicBezTo>
                      <a:pt x="153" y="60"/>
                      <a:pt x="153" y="60"/>
                      <a:pt x="153" y="60"/>
                    </a:cubicBezTo>
                    <a:cubicBezTo>
                      <a:pt x="154" y="67"/>
                      <a:pt x="155" y="72"/>
                      <a:pt x="157" y="76"/>
                    </a:cubicBezTo>
                    <a:cubicBezTo>
                      <a:pt x="159" y="80"/>
                      <a:pt x="161" y="81"/>
                      <a:pt x="164" y="81"/>
                    </a:cubicBezTo>
                    <a:cubicBezTo>
                      <a:pt x="166" y="81"/>
                      <a:pt x="168" y="80"/>
                      <a:pt x="170" y="78"/>
                    </a:cubicBezTo>
                    <a:cubicBezTo>
                      <a:pt x="171" y="76"/>
                      <a:pt x="172" y="73"/>
                      <a:pt x="173" y="68"/>
                    </a:cubicBezTo>
                    <a:close/>
                    <a:moveTo>
                      <a:pt x="154" y="51"/>
                    </a:moveTo>
                    <a:cubicBezTo>
                      <a:pt x="173" y="51"/>
                      <a:pt x="173" y="51"/>
                      <a:pt x="173" y="51"/>
                    </a:cubicBezTo>
                    <a:cubicBezTo>
                      <a:pt x="173" y="46"/>
                      <a:pt x="172" y="42"/>
                      <a:pt x="171" y="39"/>
                    </a:cubicBezTo>
                    <a:cubicBezTo>
                      <a:pt x="169" y="35"/>
                      <a:pt x="167" y="33"/>
                      <a:pt x="164" y="33"/>
                    </a:cubicBezTo>
                    <a:cubicBezTo>
                      <a:pt x="161" y="33"/>
                      <a:pt x="159" y="34"/>
                      <a:pt x="157" y="38"/>
                    </a:cubicBezTo>
                    <a:cubicBezTo>
                      <a:pt x="155" y="41"/>
                      <a:pt x="154" y="45"/>
                      <a:pt x="154" y="51"/>
                    </a:cubicBezTo>
                    <a:close/>
                    <a:moveTo>
                      <a:pt x="190" y="89"/>
                    </a:moveTo>
                    <a:cubicBezTo>
                      <a:pt x="190" y="25"/>
                      <a:pt x="190" y="25"/>
                      <a:pt x="190" y="25"/>
                    </a:cubicBezTo>
                    <a:cubicBezTo>
                      <a:pt x="196" y="25"/>
                      <a:pt x="196" y="25"/>
                      <a:pt x="196" y="25"/>
                    </a:cubicBezTo>
                    <a:cubicBezTo>
                      <a:pt x="196" y="35"/>
                      <a:pt x="196" y="35"/>
                      <a:pt x="196" y="35"/>
                    </a:cubicBezTo>
                    <a:cubicBezTo>
                      <a:pt x="197" y="30"/>
                      <a:pt x="198" y="27"/>
                      <a:pt x="200" y="26"/>
                    </a:cubicBezTo>
                    <a:cubicBezTo>
                      <a:pt x="201" y="25"/>
                      <a:pt x="202" y="24"/>
                      <a:pt x="203" y="24"/>
                    </a:cubicBezTo>
                    <a:cubicBezTo>
                      <a:pt x="205" y="24"/>
                      <a:pt x="207" y="25"/>
                      <a:pt x="209" y="27"/>
                    </a:cubicBezTo>
                    <a:cubicBezTo>
                      <a:pt x="207" y="37"/>
                      <a:pt x="207" y="37"/>
                      <a:pt x="207" y="37"/>
                    </a:cubicBezTo>
                    <a:cubicBezTo>
                      <a:pt x="206" y="36"/>
                      <a:pt x="205" y="35"/>
                      <a:pt x="203" y="35"/>
                    </a:cubicBezTo>
                    <a:cubicBezTo>
                      <a:pt x="202" y="35"/>
                      <a:pt x="201" y="36"/>
                      <a:pt x="200" y="37"/>
                    </a:cubicBezTo>
                    <a:cubicBezTo>
                      <a:pt x="199" y="39"/>
                      <a:pt x="198" y="41"/>
                      <a:pt x="197" y="43"/>
                    </a:cubicBezTo>
                    <a:cubicBezTo>
                      <a:pt x="197" y="47"/>
                      <a:pt x="196" y="51"/>
                      <a:pt x="196" y="56"/>
                    </a:cubicBezTo>
                    <a:cubicBezTo>
                      <a:pt x="196" y="89"/>
                      <a:pt x="196" y="89"/>
                      <a:pt x="196" y="89"/>
                    </a:cubicBezTo>
                    <a:cubicBezTo>
                      <a:pt x="190" y="89"/>
                      <a:pt x="190" y="89"/>
                      <a:pt x="190" y="89"/>
                    </a:cubicBezTo>
                    <a:close/>
                    <a:moveTo>
                      <a:pt x="214" y="70"/>
                    </a:moveTo>
                    <a:cubicBezTo>
                      <a:pt x="220" y="68"/>
                      <a:pt x="220" y="68"/>
                      <a:pt x="220" y="68"/>
                    </a:cubicBezTo>
                    <a:cubicBezTo>
                      <a:pt x="221" y="73"/>
                      <a:pt x="221" y="76"/>
                      <a:pt x="223" y="78"/>
                    </a:cubicBezTo>
                    <a:cubicBezTo>
                      <a:pt x="224" y="80"/>
                      <a:pt x="227" y="81"/>
                      <a:pt x="229" y="81"/>
                    </a:cubicBezTo>
                    <a:cubicBezTo>
                      <a:pt x="232" y="81"/>
                      <a:pt x="234" y="80"/>
                      <a:pt x="235" y="78"/>
                    </a:cubicBezTo>
                    <a:cubicBezTo>
                      <a:pt x="237" y="76"/>
                      <a:pt x="237" y="74"/>
                      <a:pt x="237" y="71"/>
                    </a:cubicBezTo>
                    <a:cubicBezTo>
                      <a:pt x="237" y="69"/>
                      <a:pt x="237" y="67"/>
                      <a:pt x="236" y="66"/>
                    </a:cubicBezTo>
                    <a:cubicBezTo>
                      <a:pt x="235" y="65"/>
                      <a:pt x="233" y="63"/>
                      <a:pt x="230" y="62"/>
                    </a:cubicBezTo>
                    <a:cubicBezTo>
                      <a:pt x="225" y="60"/>
                      <a:pt x="222" y="58"/>
                      <a:pt x="220" y="57"/>
                    </a:cubicBezTo>
                    <a:cubicBezTo>
                      <a:pt x="219" y="55"/>
                      <a:pt x="218" y="53"/>
                      <a:pt x="217" y="51"/>
                    </a:cubicBezTo>
                    <a:cubicBezTo>
                      <a:pt x="216" y="48"/>
                      <a:pt x="215" y="45"/>
                      <a:pt x="215" y="42"/>
                    </a:cubicBezTo>
                    <a:cubicBezTo>
                      <a:pt x="215" y="39"/>
                      <a:pt x="216" y="37"/>
                      <a:pt x="216" y="34"/>
                    </a:cubicBezTo>
                    <a:cubicBezTo>
                      <a:pt x="217" y="32"/>
                      <a:pt x="218" y="30"/>
                      <a:pt x="219" y="28"/>
                    </a:cubicBezTo>
                    <a:cubicBezTo>
                      <a:pt x="220" y="27"/>
                      <a:pt x="222" y="26"/>
                      <a:pt x="223" y="25"/>
                    </a:cubicBezTo>
                    <a:cubicBezTo>
                      <a:pt x="225" y="24"/>
                      <a:pt x="226" y="24"/>
                      <a:pt x="228" y="24"/>
                    </a:cubicBezTo>
                    <a:cubicBezTo>
                      <a:pt x="231" y="24"/>
                      <a:pt x="233" y="25"/>
                      <a:pt x="235" y="26"/>
                    </a:cubicBezTo>
                    <a:cubicBezTo>
                      <a:pt x="238" y="27"/>
                      <a:pt x="239" y="29"/>
                      <a:pt x="240" y="32"/>
                    </a:cubicBezTo>
                    <a:cubicBezTo>
                      <a:pt x="241" y="34"/>
                      <a:pt x="242" y="38"/>
                      <a:pt x="242" y="42"/>
                    </a:cubicBezTo>
                    <a:cubicBezTo>
                      <a:pt x="236" y="43"/>
                      <a:pt x="236" y="43"/>
                      <a:pt x="236" y="43"/>
                    </a:cubicBezTo>
                    <a:cubicBezTo>
                      <a:pt x="236" y="40"/>
                      <a:pt x="235" y="37"/>
                      <a:pt x="234" y="35"/>
                    </a:cubicBezTo>
                    <a:cubicBezTo>
                      <a:pt x="233" y="34"/>
                      <a:pt x="231" y="33"/>
                      <a:pt x="229" y="33"/>
                    </a:cubicBezTo>
                    <a:cubicBezTo>
                      <a:pt x="226" y="33"/>
                      <a:pt x="224" y="34"/>
                      <a:pt x="223" y="35"/>
                    </a:cubicBezTo>
                    <a:cubicBezTo>
                      <a:pt x="222" y="37"/>
                      <a:pt x="221" y="39"/>
                      <a:pt x="221" y="41"/>
                    </a:cubicBezTo>
                    <a:cubicBezTo>
                      <a:pt x="221" y="42"/>
                      <a:pt x="221" y="44"/>
                      <a:pt x="222" y="45"/>
                    </a:cubicBezTo>
                    <a:cubicBezTo>
                      <a:pt x="222" y="46"/>
                      <a:pt x="223" y="47"/>
                      <a:pt x="224" y="48"/>
                    </a:cubicBezTo>
                    <a:cubicBezTo>
                      <a:pt x="225" y="48"/>
                      <a:pt x="226" y="49"/>
                      <a:pt x="229" y="50"/>
                    </a:cubicBezTo>
                    <a:cubicBezTo>
                      <a:pt x="234" y="52"/>
                      <a:pt x="236" y="54"/>
                      <a:pt x="238" y="55"/>
                    </a:cubicBezTo>
                    <a:cubicBezTo>
                      <a:pt x="240" y="57"/>
                      <a:pt x="241" y="59"/>
                      <a:pt x="242" y="61"/>
                    </a:cubicBezTo>
                    <a:cubicBezTo>
                      <a:pt x="243" y="63"/>
                      <a:pt x="243" y="67"/>
                      <a:pt x="243" y="70"/>
                    </a:cubicBezTo>
                    <a:cubicBezTo>
                      <a:pt x="243" y="74"/>
                      <a:pt x="243" y="77"/>
                      <a:pt x="242" y="80"/>
                    </a:cubicBezTo>
                    <a:cubicBezTo>
                      <a:pt x="241" y="84"/>
                      <a:pt x="239" y="86"/>
                      <a:pt x="237" y="88"/>
                    </a:cubicBezTo>
                    <a:cubicBezTo>
                      <a:pt x="235" y="89"/>
                      <a:pt x="232" y="90"/>
                      <a:pt x="229" y="90"/>
                    </a:cubicBezTo>
                    <a:cubicBezTo>
                      <a:pt x="225" y="90"/>
                      <a:pt x="221" y="89"/>
                      <a:pt x="219" y="85"/>
                    </a:cubicBezTo>
                    <a:cubicBezTo>
                      <a:pt x="217" y="82"/>
                      <a:pt x="215" y="77"/>
                      <a:pt x="214" y="70"/>
                    </a:cubicBezTo>
                    <a:close/>
                    <a:moveTo>
                      <a:pt x="254" y="14"/>
                    </a:moveTo>
                    <a:cubicBezTo>
                      <a:pt x="254" y="1"/>
                      <a:pt x="254" y="1"/>
                      <a:pt x="254" y="1"/>
                    </a:cubicBezTo>
                    <a:cubicBezTo>
                      <a:pt x="260" y="1"/>
                      <a:pt x="260" y="1"/>
                      <a:pt x="260" y="1"/>
                    </a:cubicBezTo>
                    <a:cubicBezTo>
                      <a:pt x="260" y="14"/>
                      <a:pt x="260" y="14"/>
                      <a:pt x="260" y="14"/>
                    </a:cubicBezTo>
                    <a:cubicBezTo>
                      <a:pt x="254" y="14"/>
                      <a:pt x="254" y="14"/>
                      <a:pt x="254" y="14"/>
                    </a:cubicBezTo>
                    <a:close/>
                    <a:moveTo>
                      <a:pt x="254" y="89"/>
                    </a:moveTo>
                    <a:cubicBezTo>
                      <a:pt x="254" y="25"/>
                      <a:pt x="254" y="25"/>
                      <a:pt x="254" y="25"/>
                    </a:cubicBezTo>
                    <a:cubicBezTo>
                      <a:pt x="260" y="25"/>
                      <a:pt x="260" y="25"/>
                      <a:pt x="260" y="25"/>
                    </a:cubicBezTo>
                    <a:cubicBezTo>
                      <a:pt x="260" y="89"/>
                      <a:pt x="260" y="89"/>
                      <a:pt x="260" y="89"/>
                    </a:cubicBezTo>
                    <a:cubicBezTo>
                      <a:pt x="254" y="89"/>
                      <a:pt x="254" y="89"/>
                      <a:pt x="254" y="89"/>
                    </a:cubicBezTo>
                    <a:close/>
                    <a:moveTo>
                      <a:pt x="286" y="79"/>
                    </a:moveTo>
                    <a:cubicBezTo>
                      <a:pt x="287" y="89"/>
                      <a:pt x="287" y="89"/>
                      <a:pt x="287" y="89"/>
                    </a:cubicBezTo>
                    <a:cubicBezTo>
                      <a:pt x="285" y="89"/>
                      <a:pt x="284" y="90"/>
                      <a:pt x="282" y="90"/>
                    </a:cubicBezTo>
                    <a:cubicBezTo>
                      <a:pt x="280" y="90"/>
                      <a:pt x="278" y="89"/>
                      <a:pt x="277" y="88"/>
                    </a:cubicBezTo>
                    <a:cubicBezTo>
                      <a:pt x="276" y="87"/>
                      <a:pt x="275" y="85"/>
                      <a:pt x="275" y="83"/>
                    </a:cubicBezTo>
                    <a:cubicBezTo>
                      <a:pt x="274" y="81"/>
                      <a:pt x="274" y="77"/>
                      <a:pt x="274" y="70"/>
                    </a:cubicBezTo>
                    <a:cubicBezTo>
                      <a:pt x="274" y="34"/>
                      <a:pt x="274" y="34"/>
                      <a:pt x="274" y="34"/>
                    </a:cubicBezTo>
                    <a:cubicBezTo>
                      <a:pt x="270" y="34"/>
                      <a:pt x="270" y="34"/>
                      <a:pt x="270" y="34"/>
                    </a:cubicBezTo>
                    <a:cubicBezTo>
                      <a:pt x="270" y="25"/>
                      <a:pt x="270" y="25"/>
                      <a:pt x="270" y="25"/>
                    </a:cubicBezTo>
                    <a:cubicBezTo>
                      <a:pt x="274" y="25"/>
                      <a:pt x="274" y="25"/>
                      <a:pt x="274" y="25"/>
                    </a:cubicBezTo>
                    <a:cubicBezTo>
                      <a:pt x="274" y="10"/>
                      <a:pt x="274" y="10"/>
                      <a:pt x="274" y="10"/>
                    </a:cubicBezTo>
                    <a:cubicBezTo>
                      <a:pt x="280" y="3"/>
                      <a:pt x="280" y="3"/>
                      <a:pt x="280" y="3"/>
                    </a:cubicBezTo>
                    <a:cubicBezTo>
                      <a:pt x="280" y="25"/>
                      <a:pt x="280" y="25"/>
                      <a:pt x="280" y="25"/>
                    </a:cubicBezTo>
                    <a:cubicBezTo>
                      <a:pt x="286" y="25"/>
                      <a:pt x="286" y="25"/>
                      <a:pt x="286" y="25"/>
                    </a:cubicBezTo>
                    <a:cubicBezTo>
                      <a:pt x="286" y="34"/>
                      <a:pt x="286" y="34"/>
                      <a:pt x="286" y="34"/>
                    </a:cubicBezTo>
                    <a:cubicBezTo>
                      <a:pt x="280" y="34"/>
                      <a:pt x="280" y="34"/>
                      <a:pt x="280" y="34"/>
                    </a:cubicBezTo>
                    <a:cubicBezTo>
                      <a:pt x="280" y="71"/>
                      <a:pt x="280" y="71"/>
                      <a:pt x="280" y="71"/>
                    </a:cubicBezTo>
                    <a:cubicBezTo>
                      <a:pt x="280" y="74"/>
                      <a:pt x="280" y="76"/>
                      <a:pt x="280" y="77"/>
                    </a:cubicBezTo>
                    <a:cubicBezTo>
                      <a:pt x="280" y="78"/>
                      <a:pt x="281" y="78"/>
                      <a:pt x="281" y="79"/>
                    </a:cubicBezTo>
                    <a:cubicBezTo>
                      <a:pt x="282" y="79"/>
                      <a:pt x="282" y="80"/>
                      <a:pt x="283" y="80"/>
                    </a:cubicBezTo>
                    <a:cubicBezTo>
                      <a:pt x="284" y="80"/>
                      <a:pt x="285" y="80"/>
                      <a:pt x="286" y="79"/>
                    </a:cubicBezTo>
                    <a:close/>
                    <a:moveTo>
                      <a:pt x="295" y="113"/>
                    </a:moveTo>
                    <a:cubicBezTo>
                      <a:pt x="295" y="103"/>
                      <a:pt x="295" y="103"/>
                      <a:pt x="295" y="103"/>
                    </a:cubicBezTo>
                    <a:cubicBezTo>
                      <a:pt x="296" y="104"/>
                      <a:pt x="297" y="104"/>
                      <a:pt x="298" y="104"/>
                    </a:cubicBezTo>
                    <a:cubicBezTo>
                      <a:pt x="299" y="104"/>
                      <a:pt x="300" y="104"/>
                      <a:pt x="301" y="103"/>
                    </a:cubicBezTo>
                    <a:cubicBezTo>
                      <a:pt x="302" y="102"/>
                      <a:pt x="303" y="101"/>
                      <a:pt x="303" y="100"/>
                    </a:cubicBezTo>
                    <a:cubicBezTo>
                      <a:pt x="303" y="99"/>
                      <a:pt x="304" y="96"/>
                      <a:pt x="305" y="92"/>
                    </a:cubicBezTo>
                    <a:cubicBezTo>
                      <a:pt x="305" y="91"/>
                      <a:pt x="305" y="90"/>
                      <a:pt x="305" y="89"/>
                    </a:cubicBezTo>
                    <a:cubicBezTo>
                      <a:pt x="292" y="25"/>
                      <a:pt x="292" y="25"/>
                      <a:pt x="292" y="25"/>
                    </a:cubicBezTo>
                    <a:cubicBezTo>
                      <a:pt x="298" y="25"/>
                      <a:pt x="298" y="25"/>
                      <a:pt x="298" y="25"/>
                    </a:cubicBezTo>
                    <a:cubicBezTo>
                      <a:pt x="306" y="62"/>
                      <a:pt x="306" y="62"/>
                      <a:pt x="306" y="62"/>
                    </a:cubicBezTo>
                    <a:cubicBezTo>
                      <a:pt x="307" y="67"/>
                      <a:pt x="308" y="72"/>
                      <a:pt x="308" y="77"/>
                    </a:cubicBezTo>
                    <a:cubicBezTo>
                      <a:pt x="309" y="72"/>
                      <a:pt x="310" y="67"/>
                      <a:pt x="311" y="62"/>
                    </a:cubicBezTo>
                    <a:cubicBezTo>
                      <a:pt x="318" y="25"/>
                      <a:pt x="318" y="25"/>
                      <a:pt x="318" y="25"/>
                    </a:cubicBezTo>
                    <a:cubicBezTo>
                      <a:pt x="324" y="25"/>
                      <a:pt x="324" y="25"/>
                      <a:pt x="324" y="25"/>
                    </a:cubicBezTo>
                    <a:cubicBezTo>
                      <a:pt x="311" y="90"/>
                      <a:pt x="311" y="90"/>
                      <a:pt x="311" y="90"/>
                    </a:cubicBezTo>
                    <a:cubicBezTo>
                      <a:pt x="309" y="97"/>
                      <a:pt x="308" y="102"/>
                      <a:pt x="308" y="104"/>
                    </a:cubicBezTo>
                    <a:cubicBezTo>
                      <a:pt x="306" y="108"/>
                      <a:pt x="305" y="111"/>
                      <a:pt x="304" y="112"/>
                    </a:cubicBezTo>
                    <a:cubicBezTo>
                      <a:pt x="303" y="114"/>
                      <a:pt x="301" y="115"/>
                      <a:pt x="299" y="115"/>
                    </a:cubicBezTo>
                    <a:cubicBezTo>
                      <a:pt x="298" y="115"/>
                      <a:pt x="297" y="114"/>
                      <a:pt x="295" y="113"/>
                    </a:cubicBezTo>
                    <a:close/>
                    <a:moveTo>
                      <a:pt x="346" y="57"/>
                    </a:moveTo>
                    <a:cubicBezTo>
                      <a:pt x="346" y="45"/>
                      <a:pt x="348" y="37"/>
                      <a:pt x="351" y="31"/>
                    </a:cubicBezTo>
                    <a:cubicBezTo>
                      <a:pt x="354" y="26"/>
                      <a:pt x="358" y="24"/>
                      <a:pt x="362" y="24"/>
                    </a:cubicBezTo>
                    <a:cubicBezTo>
                      <a:pt x="367" y="24"/>
                      <a:pt x="371" y="27"/>
                      <a:pt x="374" y="32"/>
                    </a:cubicBezTo>
                    <a:cubicBezTo>
                      <a:pt x="377" y="38"/>
                      <a:pt x="379" y="46"/>
                      <a:pt x="379" y="56"/>
                    </a:cubicBezTo>
                    <a:cubicBezTo>
                      <a:pt x="379" y="64"/>
                      <a:pt x="378" y="71"/>
                      <a:pt x="376" y="76"/>
                    </a:cubicBezTo>
                    <a:cubicBezTo>
                      <a:pt x="375" y="80"/>
                      <a:pt x="373" y="84"/>
                      <a:pt x="371" y="86"/>
                    </a:cubicBezTo>
                    <a:cubicBezTo>
                      <a:pt x="368" y="89"/>
                      <a:pt x="365" y="90"/>
                      <a:pt x="362" y="90"/>
                    </a:cubicBezTo>
                    <a:cubicBezTo>
                      <a:pt x="357" y="90"/>
                      <a:pt x="353" y="87"/>
                      <a:pt x="350" y="82"/>
                    </a:cubicBezTo>
                    <a:cubicBezTo>
                      <a:pt x="347" y="76"/>
                      <a:pt x="346" y="68"/>
                      <a:pt x="346" y="57"/>
                    </a:cubicBezTo>
                    <a:close/>
                    <a:moveTo>
                      <a:pt x="352" y="57"/>
                    </a:moveTo>
                    <a:cubicBezTo>
                      <a:pt x="352" y="65"/>
                      <a:pt x="353" y="71"/>
                      <a:pt x="355" y="75"/>
                    </a:cubicBezTo>
                    <a:cubicBezTo>
                      <a:pt x="357" y="79"/>
                      <a:pt x="359" y="81"/>
                      <a:pt x="362" y="81"/>
                    </a:cubicBezTo>
                    <a:cubicBezTo>
                      <a:pt x="365" y="81"/>
                      <a:pt x="368" y="79"/>
                      <a:pt x="369" y="75"/>
                    </a:cubicBezTo>
                    <a:cubicBezTo>
                      <a:pt x="371" y="71"/>
                      <a:pt x="372" y="65"/>
                      <a:pt x="372" y="57"/>
                    </a:cubicBezTo>
                    <a:cubicBezTo>
                      <a:pt x="372" y="49"/>
                      <a:pt x="371" y="43"/>
                      <a:pt x="369" y="39"/>
                    </a:cubicBezTo>
                    <a:cubicBezTo>
                      <a:pt x="368" y="35"/>
                      <a:pt x="365" y="33"/>
                      <a:pt x="362" y="33"/>
                    </a:cubicBezTo>
                    <a:cubicBezTo>
                      <a:pt x="359" y="33"/>
                      <a:pt x="357" y="35"/>
                      <a:pt x="355" y="39"/>
                    </a:cubicBezTo>
                    <a:cubicBezTo>
                      <a:pt x="353" y="43"/>
                      <a:pt x="352" y="49"/>
                      <a:pt x="352" y="57"/>
                    </a:cubicBezTo>
                    <a:close/>
                    <a:moveTo>
                      <a:pt x="391" y="89"/>
                    </a:moveTo>
                    <a:cubicBezTo>
                      <a:pt x="391" y="34"/>
                      <a:pt x="391" y="34"/>
                      <a:pt x="391" y="34"/>
                    </a:cubicBezTo>
                    <a:cubicBezTo>
                      <a:pt x="385" y="34"/>
                      <a:pt x="385" y="34"/>
                      <a:pt x="385" y="34"/>
                    </a:cubicBezTo>
                    <a:cubicBezTo>
                      <a:pt x="385" y="25"/>
                      <a:pt x="385" y="25"/>
                      <a:pt x="385" y="25"/>
                    </a:cubicBezTo>
                    <a:cubicBezTo>
                      <a:pt x="391" y="25"/>
                      <a:pt x="391" y="25"/>
                      <a:pt x="391" y="25"/>
                    </a:cubicBezTo>
                    <a:cubicBezTo>
                      <a:pt x="391" y="19"/>
                      <a:pt x="391" y="19"/>
                      <a:pt x="391" y="19"/>
                    </a:cubicBezTo>
                    <a:cubicBezTo>
                      <a:pt x="391" y="14"/>
                      <a:pt x="391" y="11"/>
                      <a:pt x="391" y="9"/>
                    </a:cubicBezTo>
                    <a:cubicBezTo>
                      <a:pt x="392" y="6"/>
                      <a:pt x="393" y="4"/>
                      <a:pt x="394" y="2"/>
                    </a:cubicBezTo>
                    <a:cubicBezTo>
                      <a:pt x="396" y="0"/>
                      <a:pt x="398" y="0"/>
                      <a:pt x="400" y="0"/>
                    </a:cubicBezTo>
                    <a:cubicBezTo>
                      <a:pt x="402" y="0"/>
                      <a:pt x="404" y="0"/>
                      <a:pt x="406" y="1"/>
                    </a:cubicBezTo>
                    <a:cubicBezTo>
                      <a:pt x="405" y="10"/>
                      <a:pt x="405" y="10"/>
                      <a:pt x="405" y="10"/>
                    </a:cubicBezTo>
                    <a:cubicBezTo>
                      <a:pt x="404" y="10"/>
                      <a:pt x="403" y="9"/>
                      <a:pt x="401" y="9"/>
                    </a:cubicBezTo>
                    <a:cubicBezTo>
                      <a:pt x="400" y="9"/>
                      <a:pt x="398" y="10"/>
                      <a:pt x="398" y="12"/>
                    </a:cubicBezTo>
                    <a:cubicBezTo>
                      <a:pt x="397" y="13"/>
                      <a:pt x="397" y="16"/>
                      <a:pt x="397" y="19"/>
                    </a:cubicBezTo>
                    <a:cubicBezTo>
                      <a:pt x="397" y="25"/>
                      <a:pt x="397" y="25"/>
                      <a:pt x="397" y="25"/>
                    </a:cubicBezTo>
                    <a:cubicBezTo>
                      <a:pt x="403" y="25"/>
                      <a:pt x="403" y="25"/>
                      <a:pt x="403" y="25"/>
                    </a:cubicBezTo>
                    <a:cubicBezTo>
                      <a:pt x="403" y="34"/>
                      <a:pt x="403" y="34"/>
                      <a:pt x="403" y="34"/>
                    </a:cubicBezTo>
                    <a:cubicBezTo>
                      <a:pt x="397" y="34"/>
                      <a:pt x="397" y="34"/>
                      <a:pt x="397" y="34"/>
                    </a:cubicBezTo>
                    <a:cubicBezTo>
                      <a:pt x="397" y="89"/>
                      <a:pt x="397" y="89"/>
                      <a:pt x="397" y="89"/>
                    </a:cubicBezTo>
                    <a:cubicBezTo>
                      <a:pt x="391" y="89"/>
                      <a:pt x="391" y="89"/>
                      <a:pt x="391" y="89"/>
                    </a:cubicBezTo>
                    <a:close/>
                    <a:moveTo>
                      <a:pt x="428" y="89"/>
                    </a:moveTo>
                    <a:cubicBezTo>
                      <a:pt x="428" y="1"/>
                      <a:pt x="428" y="1"/>
                      <a:pt x="428" y="1"/>
                    </a:cubicBezTo>
                    <a:cubicBezTo>
                      <a:pt x="463" y="1"/>
                      <a:pt x="463" y="1"/>
                      <a:pt x="463" y="1"/>
                    </a:cubicBezTo>
                    <a:cubicBezTo>
                      <a:pt x="463" y="11"/>
                      <a:pt x="463" y="11"/>
                      <a:pt x="463" y="11"/>
                    </a:cubicBezTo>
                    <a:cubicBezTo>
                      <a:pt x="434" y="11"/>
                      <a:pt x="434" y="11"/>
                      <a:pt x="434" y="11"/>
                    </a:cubicBezTo>
                    <a:cubicBezTo>
                      <a:pt x="434" y="38"/>
                      <a:pt x="434" y="38"/>
                      <a:pt x="434" y="38"/>
                    </a:cubicBezTo>
                    <a:cubicBezTo>
                      <a:pt x="461" y="38"/>
                      <a:pt x="461" y="38"/>
                      <a:pt x="461" y="38"/>
                    </a:cubicBezTo>
                    <a:cubicBezTo>
                      <a:pt x="461" y="49"/>
                      <a:pt x="461" y="49"/>
                      <a:pt x="461" y="49"/>
                    </a:cubicBezTo>
                    <a:cubicBezTo>
                      <a:pt x="434" y="49"/>
                      <a:pt x="434" y="49"/>
                      <a:pt x="434" y="49"/>
                    </a:cubicBezTo>
                    <a:cubicBezTo>
                      <a:pt x="434" y="79"/>
                      <a:pt x="434" y="79"/>
                      <a:pt x="434" y="79"/>
                    </a:cubicBezTo>
                    <a:cubicBezTo>
                      <a:pt x="464" y="79"/>
                      <a:pt x="464" y="79"/>
                      <a:pt x="464" y="79"/>
                    </a:cubicBezTo>
                    <a:cubicBezTo>
                      <a:pt x="464" y="89"/>
                      <a:pt x="464" y="89"/>
                      <a:pt x="464" y="89"/>
                    </a:cubicBezTo>
                    <a:cubicBezTo>
                      <a:pt x="428" y="89"/>
                      <a:pt x="428" y="89"/>
                      <a:pt x="428" y="89"/>
                    </a:cubicBezTo>
                    <a:close/>
                    <a:moveTo>
                      <a:pt x="475" y="89"/>
                    </a:moveTo>
                    <a:cubicBezTo>
                      <a:pt x="475" y="1"/>
                      <a:pt x="475" y="1"/>
                      <a:pt x="475" y="1"/>
                    </a:cubicBezTo>
                    <a:cubicBezTo>
                      <a:pt x="481" y="1"/>
                      <a:pt x="481" y="1"/>
                      <a:pt x="481" y="1"/>
                    </a:cubicBezTo>
                    <a:cubicBezTo>
                      <a:pt x="481" y="89"/>
                      <a:pt x="481" y="89"/>
                      <a:pt x="481" y="89"/>
                    </a:cubicBezTo>
                    <a:cubicBezTo>
                      <a:pt x="475" y="89"/>
                      <a:pt x="475" y="89"/>
                      <a:pt x="475" y="89"/>
                    </a:cubicBezTo>
                    <a:close/>
                    <a:moveTo>
                      <a:pt x="518" y="68"/>
                    </a:moveTo>
                    <a:cubicBezTo>
                      <a:pt x="524" y="70"/>
                      <a:pt x="524" y="70"/>
                      <a:pt x="524" y="70"/>
                    </a:cubicBezTo>
                    <a:cubicBezTo>
                      <a:pt x="523" y="76"/>
                      <a:pt x="522" y="81"/>
                      <a:pt x="519" y="85"/>
                    </a:cubicBezTo>
                    <a:cubicBezTo>
                      <a:pt x="516" y="89"/>
                      <a:pt x="513" y="90"/>
                      <a:pt x="509" y="90"/>
                    </a:cubicBezTo>
                    <a:cubicBezTo>
                      <a:pt x="504" y="90"/>
                      <a:pt x="500" y="87"/>
                      <a:pt x="497" y="82"/>
                    </a:cubicBezTo>
                    <a:cubicBezTo>
                      <a:pt x="494" y="76"/>
                      <a:pt x="492" y="68"/>
                      <a:pt x="492" y="58"/>
                    </a:cubicBezTo>
                    <a:cubicBezTo>
                      <a:pt x="492" y="47"/>
                      <a:pt x="494" y="39"/>
                      <a:pt x="497" y="33"/>
                    </a:cubicBezTo>
                    <a:cubicBezTo>
                      <a:pt x="500" y="27"/>
                      <a:pt x="504" y="24"/>
                      <a:pt x="509" y="24"/>
                    </a:cubicBezTo>
                    <a:cubicBezTo>
                      <a:pt x="513" y="24"/>
                      <a:pt x="517" y="27"/>
                      <a:pt x="520" y="33"/>
                    </a:cubicBezTo>
                    <a:cubicBezTo>
                      <a:pt x="523" y="38"/>
                      <a:pt x="524" y="46"/>
                      <a:pt x="524" y="57"/>
                    </a:cubicBezTo>
                    <a:cubicBezTo>
                      <a:pt x="524" y="58"/>
                      <a:pt x="524" y="59"/>
                      <a:pt x="524" y="60"/>
                    </a:cubicBezTo>
                    <a:cubicBezTo>
                      <a:pt x="498" y="60"/>
                      <a:pt x="498" y="60"/>
                      <a:pt x="498" y="60"/>
                    </a:cubicBezTo>
                    <a:cubicBezTo>
                      <a:pt x="499" y="67"/>
                      <a:pt x="500" y="72"/>
                      <a:pt x="502" y="76"/>
                    </a:cubicBezTo>
                    <a:cubicBezTo>
                      <a:pt x="504" y="80"/>
                      <a:pt x="506" y="81"/>
                      <a:pt x="509" y="81"/>
                    </a:cubicBezTo>
                    <a:cubicBezTo>
                      <a:pt x="511" y="81"/>
                      <a:pt x="513" y="80"/>
                      <a:pt x="514" y="78"/>
                    </a:cubicBezTo>
                    <a:cubicBezTo>
                      <a:pt x="516" y="76"/>
                      <a:pt x="517" y="73"/>
                      <a:pt x="518" y="68"/>
                    </a:cubicBezTo>
                    <a:close/>
                    <a:moveTo>
                      <a:pt x="499" y="51"/>
                    </a:moveTo>
                    <a:cubicBezTo>
                      <a:pt x="518" y="51"/>
                      <a:pt x="518" y="51"/>
                      <a:pt x="518" y="51"/>
                    </a:cubicBezTo>
                    <a:cubicBezTo>
                      <a:pt x="518" y="46"/>
                      <a:pt x="517" y="42"/>
                      <a:pt x="516" y="39"/>
                    </a:cubicBezTo>
                    <a:cubicBezTo>
                      <a:pt x="514" y="35"/>
                      <a:pt x="512" y="33"/>
                      <a:pt x="509" y="33"/>
                    </a:cubicBezTo>
                    <a:cubicBezTo>
                      <a:pt x="506" y="33"/>
                      <a:pt x="504" y="34"/>
                      <a:pt x="502" y="38"/>
                    </a:cubicBezTo>
                    <a:cubicBezTo>
                      <a:pt x="500" y="41"/>
                      <a:pt x="499" y="45"/>
                      <a:pt x="499" y="51"/>
                    </a:cubicBezTo>
                    <a:close/>
                    <a:moveTo>
                      <a:pt x="558" y="66"/>
                    </a:moveTo>
                    <a:cubicBezTo>
                      <a:pt x="564" y="67"/>
                      <a:pt x="564" y="67"/>
                      <a:pt x="564" y="67"/>
                    </a:cubicBezTo>
                    <a:cubicBezTo>
                      <a:pt x="564" y="74"/>
                      <a:pt x="562" y="80"/>
                      <a:pt x="559" y="84"/>
                    </a:cubicBezTo>
                    <a:cubicBezTo>
                      <a:pt x="557" y="88"/>
                      <a:pt x="553" y="90"/>
                      <a:pt x="550" y="90"/>
                    </a:cubicBezTo>
                    <a:cubicBezTo>
                      <a:pt x="545" y="90"/>
                      <a:pt x="541" y="87"/>
                      <a:pt x="538" y="82"/>
                    </a:cubicBezTo>
                    <a:cubicBezTo>
                      <a:pt x="535" y="76"/>
                      <a:pt x="534" y="68"/>
                      <a:pt x="534" y="57"/>
                    </a:cubicBezTo>
                    <a:cubicBezTo>
                      <a:pt x="534" y="50"/>
                      <a:pt x="534" y="44"/>
                      <a:pt x="536" y="39"/>
                    </a:cubicBezTo>
                    <a:cubicBezTo>
                      <a:pt x="537" y="34"/>
                      <a:pt x="539" y="30"/>
                      <a:pt x="541" y="28"/>
                    </a:cubicBezTo>
                    <a:cubicBezTo>
                      <a:pt x="544" y="25"/>
                      <a:pt x="547" y="24"/>
                      <a:pt x="550" y="24"/>
                    </a:cubicBezTo>
                    <a:cubicBezTo>
                      <a:pt x="553" y="24"/>
                      <a:pt x="557" y="26"/>
                      <a:pt x="559" y="29"/>
                    </a:cubicBezTo>
                    <a:cubicBezTo>
                      <a:pt x="561" y="33"/>
                      <a:pt x="563" y="38"/>
                      <a:pt x="564" y="44"/>
                    </a:cubicBezTo>
                    <a:cubicBezTo>
                      <a:pt x="558" y="46"/>
                      <a:pt x="558" y="46"/>
                      <a:pt x="558" y="46"/>
                    </a:cubicBezTo>
                    <a:cubicBezTo>
                      <a:pt x="557" y="41"/>
                      <a:pt x="556" y="38"/>
                      <a:pt x="555" y="36"/>
                    </a:cubicBezTo>
                    <a:cubicBezTo>
                      <a:pt x="554" y="34"/>
                      <a:pt x="552" y="33"/>
                      <a:pt x="550" y="33"/>
                    </a:cubicBezTo>
                    <a:cubicBezTo>
                      <a:pt x="547" y="33"/>
                      <a:pt x="544" y="35"/>
                      <a:pt x="543" y="39"/>
                    </a:cubicBezTo>
                    <a:cubicBezTo>
                      <a:pt x="541" y="42"/>
                      <a:pt x="540" y="49"/>
                      <a:pt x="540" y="57"/>
                    </a:cubicBezTo>
                    <a:cubicBezTo>
                      <a:pt x="540" y="66"/>
                      <a:pt x="541" y="72"/>
                      <a:pt x="542" y="76"/>
                    </a:cubicBezTo>
                    <a:cubicBezTo>
                      <a:pt x="544" y="80"/>
                      <a:pt x="547" y="81"/>
                      <a:pt x="550" y="81"/>
                    </a:cubicBezTo>
                    <a:cubicBezTo>
                      <a:pt x="552" y="81"/>
                      <a:pt x="554" y="80"/>
                      <a:pt x="555" y="78"/>
                    </a:cubicBezTo>
                    <a:cubicBezTo>
                      <a:pt x="557" y="75"/>
                      <a:pt x="558" y="71"/>
                      <a:pt x="558" y="66"/>
                    </a:cubicBezTo>
                    <a:close/>
                    <a:moveTo>
                      <a:pt x="586" y="79"/>
                    </a:moveTo>
                    <a:cubicBezTo>
                      <a:pt x="587" y="89"/>
                      <a:pt x="587" y="89"/>
                      <a:pt x="587" y="89"/>
                    </a:cubicBezTo>
                    <a:cubicBezTo>
                      <a:pt x="585" y="89"/>
                      <a:pt x="584" y="90"/>
                      <a:pt x="582" y="90"/>
                    </a:cubicBezTo>
                    <a:cubicBezTo>
                      <a:pt x="580" y="90"/>
                      <a:pt x="578" y="89"/>
                      <a:pt x="577" y="88"/>
                    </a:cubicBezTo>
                    <a:cubicBezTo>
                      <a:pt x="576" y="87"/>
                      <a:pt x="575" y="85"/>
                      <a:pt x="575" y="83"/>
                    </a:cubicBezTo>
                    <a:cubicBezTo>
                      <a:pt x="574" y="81"/>
                      <a:pt x="574" y="77"/>
                      <a:pt x="574" y="70"/>
                    </a:cubicBezTo>
                    <a:cubicBezTo>
                      <a:pt x="574" y="34"/>
                      <a:pt x="574" y="34"/>
                      <a:pt x="574" y="34"/>
                    </a:cubicBezTo>
                    <a:cubicBezTo>
                      <a:pt x="570" y="34"/>
                      <a:pt x="570" y="34"/>
                      <a:pt x="570" y="34"/>
                    </a:cubicBezTo>
                    <a:cubicBezTo>
                      <a:pt x="570" y="25"/>
                      <a:pt x="570" y="25"/>
                      <a:pt x="570" y="25"/>
                    </a:cubicBezTo>
                    <a:cubicBezTo>
                      <a:pt x="574" y="25"/>
                      <a:pt x="574" y="25"/>
                      <a:pt x="574" y="25"/>
                    </a:cubicBezTo>
                    <a:cubicBezTo>
                      <a:pt x="574" y="10"/>
                      <a:pt x="574" y="10"/>
                      <a:pt x="574" y="10"/>
                    </a:cubicBezTo>
                    <a:cubicBezTo>
                      <a:pt x="580" y="3"/>
                      <a:pt x="580" y="3"/>
                      <a:pt x="580" y="3"/>
                    </a:cubicBezTo>
                    <a:cubicBezTo>
                      <a:pt x="580" y="25"/>
                      <a:pt x="580" y="25"/>
                      <a:pt x="580" y="25"/>
                    </a:cubicBezTo>
                    <a:cubicBezTo>
                      <a:pt x="586" y="25"/>
                      <a:pt x="586" y="25"/>
                      <a:pt x="586" y="25"/>
                    </a:cubicBezTo>
                    <a:cubicBezTo>
                      <a:pt x="586" y="34"/>
                      <a:pt x="586" y="34"/>
                      <a:pt x="586" y="34"/>
                    </a:cubicBezTo>
                    <a:cubicBezTo>
                      <a:pt x="580" y="34"/>
                      <a:pt x="580" y="34"/>
                      <a:pt x="580" y="34"/>
                    </a:cubicBezTo>
                    <a:cubicBezTo>
                      <a:pt x="580" y="71"/>
                      <a:pt x="580" y="71"/>
                      <a:pt x="580" y="71"/>
                    </a:cubicBezTo>
                    <a:cubicBezTo>
                      <a:pt x="580" y="74"/>
                      <a:pt x="580" y="76"/>
                      <a:pt x="580" y="77"/>
                    </a:cubicBezTo>
                    <a:cubicBezTo>
                      <a:pt x="580" y="78"/>
                      <a:pt x="581" y="78"/>
                      <a:pt x="581" y="79"/>
                    </a:cubicBezTo>
                    <a:cubicBezTo>
                      <a:pt x="582" y="79"/>
                      <a:pt x="582" y="80"/>
                      <a:pt x="583" y="80"/>
                    </a:cubicBezTo>
                    <a:cubicBezTo>
                      <a:pt x="584" y="80"/>
                      <a:pt x="585" y="80"/>
                      <a:pt x="586" y="79"/>
                    </a:cubicBezTo>
                    <a:close/>
                    <a:moveTo>
                      <a:pt x="595" y="89"/>
                    </a:moveTo>
                    <a:cubicBezTo>
                      <a:pt x="595" y="25"/>
                      <a:pt x="595" y="25"/>
                      <a:pt x="595" y="25"/>
                    </a:cubicBezTo>
                    <a:cubicBezTo>
                      <a:pt x="601" y="25"/>
                      <a:pt x="601" y="25"/>
                      <a:pt x="601" y="25"/>
                    </a:cubicBezTo>
                    <a:cubicBezTo>
                      <a:pt x="601" y="35"/>
                      <a:pt x="601" y="35"/>
                      <a:pt x="601" y="35"/>
                    </a:cubicBezTo>
                    <a:cubicBezTo>
                      <a:pt x="602" y="30"/>
                      <a:pt x="603" y="27"/>
                      <a:pt x="605" y="26"/>
                    </a:cubicBezTo>
                    <a:cubicBezTo>
                      <a:pt x="606" y="25"/>
                      <a:pt x="607" y="24"/>
                      <a:pt x="608" y="24"/>
                    </a:cubicBezTo>
                    <a:cubicBezTo>
                      <a:pt x="610" y="24"/>
                      <a:pt x="612" y="25"/>
                      <a:pt x="614" y="27"/>
                    </a:cubicBezTo>
                    <a:cubicBezTo>
                      <a:pt x="612" y="37"/>
                      <a:pt x="612" y="37"/>
                      <a:pt x="612" y="37"/>
                    </a:cubicBezTo>
                    <a:cubicBezTo>
                      <a:pt x="611" y="36"/>
                      <a:pt x="609" y="35"/>
                      <a:pt x="608" y="35"/>
                    </a:cubicBezTo>
                    <a:cubicBezTo>
                      <a:pt x="607" y="35"/>
                      <a:pt x="606" y="36"/>
                      <a:pt x="605" y="37"/>
                    </a:cubicBezTo>
                    <a:cubicBezTo>
                      <a:pt x="603" y="39"/>
                      <a:pt x="603" y="41"/>
                      <a:pt x="602" y="43"/>
                    </a:cubicBezTo>
                    <a:cubicBezTo>
                      <a:pt x="602" y="47"/>
                      <a:pt x="601" y="51"/>
                      <a:pt x="601" y="56"/>
                    </a:cubicBezTo>
                    <a:cubicBezTo>
                      <a:pt x="601" y="89"/>
                      <a:pt x="601" y="89"/>
                      <a:pt x="601" y="89"/>
                    </a:cubicBezTo>
                    <a:cubicBezTo>
                      <a:pt x="595" y="89"/>
                      <a:pt x="595" y="89"/>
                      <a:pt x="595" y="89"/>
                    </a:cubicBezTo>
                    <a:close/>
                    <a:moveTo>
                      <a:pt x="619" y="57"/>
                    </a:moveTo>
                    <a:cubicBezTo>
                      <a:pt x="619" y="45"/>
                      <a:pt x="621" y="37"/>
                      <a:pt x="625" y="31"/>
                    </a:cubicBezTo>
                    <a:cubicBezTo>
                      <a:pt x="628" y="26"/>
                      <a:pt x="632" y="24"/>
                      <a:pt x="636" y="24"/>
                    </a:cubicBezTo>
                    <a:cubicBezTo>
                      <a:pt x="641" y="24"/>
                      <a:pt x="645" y="27"/>
                      <a:pt x="648" y="32"/>
                    </a:cubicBezTo>
                    <a:cubicBezTo>
                      <a:pt x="651" y="38"/>
                      <a:pt x="652" y="46"/>
                      <a:pt x="652" y="56"/>
                    </a:cubicBezTo>
                    <a:cubicBezTo>
                      <a:pt x="652" y="64"/>
                      <a:pt x="652" y="71"/>
                      <a:pt x="650" y="76"/>
                    </a:cubicBezTo>
                    <a:cubicBezTo>
                      <a:pt x="649" y="80"/>
                      <a:pt x="647" y="84"/>
                      <a:pt x="644" y="86"/>
                    </a:cubicBezTo>
                    <a:cubicBezTo>
                      <a:pt x="642" y="89"/>
                      <a:pt x="639" y="90"/>
                      <a:pt x="636" y="90"/>
                    </a:cubicBezTo>
                    <a:cubicBezTo>
                      <a:pt x="631" y="90"/>
                      <a:pt x="627" y="87"/>
                      <a:pt x="624" y="82"/>
                    </a:cubicBezTo>
                    <a:cubicBezTo>
                      <a:pt x="621" y="76"/>
                      <a:pt x="619" y="68"/>
                      <a:pt x="619" y="57"/>
                    </a:cubicBezTo>
                    <a:close/>
                    <a:moveTo>
                      <a:pt x="626" y="57"/>
                    </a:moveTo>
                    <a:cubicBezTo>
                      <a:pt x="626" y="65"/>
                      <a:pt x="627" y="71"/>
                      <a:pt x="628" y="75"/>
                    </a:cubicBezTo>
                    <a:cubicBezTo>
                      <a:pt x="630" y="79"/>
                      <a:pt x="633" y="81"/>
                      <a:pt x="636" y="81"/>
                    </a:cubicBezTo>
                    <a:cubicBezTo>
                      <a:pt x="639" y="81"/>
                      <a:pt x="641" y="79"/>
                      <a:pt x="643" y="75"/>
                    </a:cubicBezTo>
                    <a:cubicBezTo>
                      <a:pt x="645" y="71"/>
                      <a:pt x="646" y="65"/>
                      <a:pt x="646" y="57"/>
                    </a:cubicBezTo>
                    <a:cubicBezTo>
                      <a:pt x="646" y="49"/>
                      <a:pt x="645" y="43"/>
                      <a:pt x="643" y="39"/>
                    </a:cubicBezTo>
                    <a:cubicBezTo>
                      <a:pt x="641" y="35"/>
                      <a:pt x="639" y="33"/>
                      <a:pt x="636" y="33"/>
                    </a:cubicBezTo>
                    <a:cubicBezTo>
                      <a:pt x="633" y="33"/>
                      <a:pt x="630" y="35"/>
                      <a:pt x="628" y="39"/>
                    </a:cubicBezTo>
                    <a:cubicBezTo>
                      <a:pt x="627" y="43"/>
                      <a:pt x="626" y="49"/>
                      <a:pt x="626" y="57"/>
                    </a:cubicBezTo>
                    <a:close/>
                    <a:moveTo>
                      <a:pt x="663" y="89"/>
                    </a:moveTo>
                    <a:cubicBezTo>
                      <a:pt x="663" y="25"/>
                      <a:pt x="663" y="25"/>
                      <a:pt x="663" y="25"/>
                    </a:cubicBezTo>
                    <a:cubicBezTo>
                      <a:pt x="668" y="25"/>
                      <a:pt x="668" y="25"/>
                      <a:pt x="668" y="25"/>
                    </a:cubicBezTo>
                    <a:cubicBezTo>
                      <a:pt x="668" y="34"/>
                      <a:pt x="668" y="34"/>
                      <a:pt x="668" y="34"/>
                    </a:cubicBezTo>
                    <a:cubicBezTo>
                      <a:pt x="671" y="27"/>
                      <a:pt x="675" y="24"/>
                      <a:pt x="679" y="24"/>
                    </a:cubicBezTo>
                    <a:cubicBezTo>
                      <a:pt x="682" y="24"/>
                      <a:pt x="683" y="25"/>
                      <a:pt x="685" y="26"/>
                    </a:cubicBezTo>
                    <a:cubicBezTo>
                      <a:pt x="687" y="27"/>
                      <a:pt x="688" y="29"/>
                      <a:pt x="689" y="31"/>
                    </a:cubicBezTo>
                    <a:cubicBezTo>
                      <a:pt x="690" y="34"/>
                      <a:pt x="691" y="36"/>
                      <a:pt x="691" y="39"/>
                    </a:cubicBezTo>
                    <a:cubicBezTo>
                      <a:pt x="691" y="41"/>
                      <a:pt x="691" y="45"/>
                      <a:pt x="691" y="50"/>
                    </a:cubicBezTo>
                    <a:cubicBezTo>
                      <a:pt x="691" y="89"/>
                      <a:pt x="691" y="89"/>
                      <a:pt x="691" y="89"/>
                    </a:cubicBezTo>
                    <a:cubicBezTo>
                      <a:pt x="685" y="89"/>
                      <a:pt x="685" y="89"/>
                      <a:pt x="685" y="89"/>
                    </a:cubicBezTo>
                    <a:cubicBezTo>
                      <a:pt x="685" y="50"/>
                      <a:pt x="685" y="50"/>
                      <a:pt x="685" y="50"/>
                    </a:cubicBezTo>
                    <a:cubicBezTo>
                      <a:pt x="685" y="46"/>
                      <a:pt x="685" y="43"/>
                      <a:pt x="685" y="40"/>
                    </a:cubicBezTo>
                    <a:cubicBezTo>
                      <a:pt x="684" y="38"/>
                      <a:pt x="683" y="36"/>
                      <a:pt x="682" y="35"/>
                    </a:cubicBezTo>
                    <a:cubicBezTo>
                      <a:pt x="681" y="34"/>
                      <a:pt x="680" y="33"/>
                      <a:pt x="678" y="33"/>
                    </a:cubicBezTo>
                    <a:cubicBezTo>
                      <a:pt x="676" y="33"/>
                      <a:pt x="673" y="35"/>
                      <a:pt x="672" y="38"/>
                    </a:cubicBezTo>
                    <a:cubicBezTo>
                      <a:pt x="670" y="40"/>
                      <a:pt x="669" y="46"/>
                      <a:pt x="669" y="54"/>
                    </a:cubicBezTo>
                    <a:cubicBezTo>
                      <a:pt x="669" y="89"/>
                      <a:pt x="669" y="89"/>
                      <a:pt x="669" y="89"/>
                    </a:cubicBezTo>
                    <a:cubicBezTo>
                      <a:pt x="663" y="89"/>
                      <a:pt x="663" y="89"/>
                      <a:pt x="663" y="89"/>
                    </a:cubicBezTo>
                    <a:close/>
                    <a:moveTo>
                      <a:pt x="704" y="14"/>
                    </a:moveTo>
                    <a:cubicBezTo>
                      <a:pt x="704" y="1"/>
                      <a:pt x="704" y="1"/>
                      <a:pt x="704" y="1"/>
                    </a:cubicBezTo>
                    <a:cubicBezTo>
                      <a:pt x="710" y="1"/>
                      <a:pt x="710" y="1"/>
                      <a:pt x="710" y="1"/>
                    </a:cubicBezTo>
                    <a:cubicBezTo>
                      <a:pt x="710" y="14"/>
                      <a:pt x="710" y="14"/>
                      <a:pt x="710" y="14"/>
                    </a:cubicBezTo>
                    <a:cubicBezTo>
                      <a:pt x="704" y="14"/>
                      <a:pt x="704" y="14"/>
                      <a:pt x="704" y="14"/>
                    </a:cubicBezTo>
                    <a:close/>
                    <a:moveTo>
                      <a:pt x="704" y="89"/>
                    </a:moveTo>
                    <a:cubicBezTo>
                      <a:pt x="704" y="25"/>
                      <a:pt x="704" y="25"/>
                      <a:pt x="704" y="25"/>
                    </a:cubicBezTo>
                    <a:cubicBezTo>
                      <a:pt x="710" y="25"/>
                      <a:pt x="710" y="25"/>
                      <a:pt x="710" y="25"/>
                    </a:cubicBezTo>
                    <a:cubicBezTo>
                      <a:pt x="710" y="89"/>
                      <a:pt x="710" y="89"/>
                      <a:pt x="710" y="89"/>
                    </a:cubicBezTo>
                    <a:cubicBezTo>
                      <a:pt x="704" y="89"/>
                      <a:pt x="704" y="89"/>
                      <a:pt x="704" y="89"/>
                    </a:cubicBezTo>
                    <a:close/>
                    <a:moveTo>
                      <a:pt x="746" y="66"/>
                    </a:moveTo>
                    <a:cubicBezTo>
                      <a:pt x="752" y="67"/>
                      <a:pt x="752" y="67"/>
                      <a:pt x="752" y="67"/>
                    </a:cubicBezTo>
                    <a:cubicBezTo>
                      <a:pt x="751" y="74"/>
                      <a:pt x="749" y="80"/>
                      <a:pt x="747" y="84"/>
                    </a:cubicBezTo>
                    <a:cubicBezTo>
                      <a:pt x="744" y="88"/>
                      <a:pt x="741" y="90"/>
                      <a:pt x="737" y="90"/>
                    </a:cubicBezTo>
                    <a:cubicBezTo>
                      <a:pt x="732" y="90"/>
                      <a:pt x="728" y="87"/>
                      <a:pt x="726" y="82"/>
                    </a:cubicBezTo>
                    <a:cubicBezTo>
                      <a:pt x="723" y="76"/>
                      <a:pt x="721" y="68"/>
                      <a:pt x="721" y="57"/>
                    </a:cubicBezTo>
                    <a:cubicBezTo>
                      <a:pt x="721" y="50"/>
                      <a:pt x="722" y="44"/>
                      <a:pt x="723" y="39"/>
                    </a:cubicBezTo>
                    <a:cubicBezTo>
                      <a:pt x="724" y="34"/>
                      <a:pt x="726" y="30"/>
                      <a:pt x="729" y="28"/>
                    </a:cubicBezTo>
                    <a:cubicBezTo>
                      <a:pt x="731" y="25"/>
                      <a:pt x="734" y="24"/>
                      <a:pt x="737" y="24"/>
                    </a:cubicBezTo>
                    <a:cubicBezTo>
                      <a:pt x="741" y="24"/>
                      <a:pt x="744" y="26"/>
                      <a:pt x="746" y="29"/>
                    </a:cubicBezTo>
                    <a:cubicBezTo>
                      <a:pt x="749" y="33"/>
                      <a:pt x="750" y="38"/>
                      <a:pt x="751" y="44"/>
                    </a:cubicBezTo>
                    <a:cubicBezTo>
                      <a:pt x="745" y="46"/>
                      <a:pt x="745" y="46"/>
                      <a:pt x="745" y="46"/>
                    </a:cubicBezTo>
                    <a:cubicBezTo>
                      <a:pt x="745" y="41"/>
                      <a:pt x="744" y="38"/>
                      <a:pt x="742" y="36"/>
                    </a:cubicBezTo>
                    <a:cubicBezTo>
                      <a:pt x="741" y="34"/>
                      <a:pt x="739" y="33"/>
                      <a:pt x="737" y="33"/>
                    </a:cubicBezTo>
                    <a:cubicBezTo>
                      <a:pt x="734" y="33"/>
                      <a:pt x="732" y="35"/>
                      <a:pt x="730" y="39"/>
                    </a:cubicBezTo>
                    <a:cubicBezTo>
                      <a:pt x="728" y="42"/>
                      <a:pt x="727" y="49"/>
                      <a:pt x="727" y="57"/>
                    </a:cubicBezTo>
                    <a:cubicBezTo>
                      <a:pt x="727" y="66"/>
                      <a:pt x="728" y="72"/>
                      <a:pt x="730" y="76"/>
                    </a:cubicBezTo>
                    <a:cubicBezTo>
                      <a:pt x="732" y="80"/>
                      <a:pt x="734" y="81"/>
                      <a:pt x="737" y="81"/>
                    </a:cubicBezTo>
                    <a:cubicBezTo>
                      <a:pt x="739" y="81"/>
                      <a:pt x="741" y="80"/>
                      <a:pt x="743" y="78"/>
                    </a:cubicBezTo>
                    <a:cubicBezTo>
                      <a:pt x="744" y="75"/>
                      <a:pt x="745" y="71"/>
                      <a:pt x="746" y="66"/>
                    </a:cubicBezTo>
                    <a:close/>
                    <a:moveTo>
                      <a:pt x="774" y="61"/>
                    </a:moveTo>
                    <a:cubicBezTo>
                      <a:pt x="780" y="60"/>
                      <a:pt x="780" y="60"/>
                      <a:pt x="780" y="60"/>
                    </a:cubicBezTo>
                    <a:cubicBezTo>
                      <a:pt x="780" y="64"/>
                      <a:pt x="781" y="68"/>
                      <a:pt x="782" y="71"/>
                    </a:cubicBezTo>
                    <a:cubicBezTo>
                      <a:pt x="783" y="73"/>
                      <a:pt x="785" y="76"/>
                      <a:pt x="787" y="77"/>
                    </a:cubicBezTo>
                    <a:cubicBezTo>
                      <a:pt x="789" y="79"/>
                      <a:pt x="792" y="80"/>
                      <a:pt x="794" y="80"/>
                    </a:cubicBezTo>
                    <a:cubicBezTo>
                      <a:pt x="797" y="80"/>
                      <a:pt x="799" y="79"/>
                      <a:pt x="801" y="78"/>
                    </a:cubicBezTo>
                    <a:cubicBezTo>
                      <a:pt x="803" y="77"/>
                      <a:pt x="804" y="75"/>
                      <a:pt x="805" y="73"/>
                    </a:cubicBezTo>
                    <a:cubicBezTo>
                      <a:pt x="806" y="70"/>
                      <a:pt x="806" y="68"/>
                      <a:pt x="806" y="65"/>
                    </a:cubicBezTo>
                    <a:cubicBezTo>
                      <a:pt x="806" y="62"/>
                      <a:pt x="806" y="60"/>
                      <a:pt x="805" y="58"/>
                    </a:cubicBezTo>
                    <a:cubicBezTo>
                      <a:pt x="804" y="56"/>
                      <a:pt x="803" y="54"/>
                      <a:pt x="801" y="53"/>
                    </a:cubicBezTo>
                    <a:cubicBezTo>
                      <a:pt x="799" y="52"/>
                      <a:pt x="796" y="50"/>
                      <a:pt x="792" y="48"/>
                    </a:cubicBezTo>
                    <a:cubicBezTo>
                      <a:pt x="788" y="46"/>
                      <a:pt x="785" y="45"/>
                      <a:pt x="783" y="43"/>
                    </a:cubicBezTo>
                    <a:cubicBezTo>
                      <a:pt x="780" y="41"/>
                      <a:pt x="779" y="38"/>
                      <a:pt x="778" y="35"/>
                    </a:cubicBezTo>
                    <a:cubicBezTo>
                      <a:pt x="776" y="31"/>
                      <a:pt x="776" y="28"/>
                      <a:pt x="776" y="24"/>
                    </a:cubicBezTo>
                    <a:cubicBezTo>
                      <a:pt x="776" y="19"/>
                      <a:pt x="777" y="15"/>
                      <a:pt x="778" y="11"/>
                    </a:cubicBezTo>
                    <a:cubicBezTo>
                      <a:pt x="779" y="8"/>
                      <a:pt x="781" y="5"/>
                      <a:pt x="784" y="3"/>
                    </a:cubicBezTo>
                    <a:cubicBezTo>
                      <a:pt x="787" y="1"/>
                      <a:pt x="790" y="0"/>
                      <a:pt x="793" y="0"/>
                    </a:cubicBezTo>
                    <a:cubicBezTo>
                      <a:pt x="796" y="0"/>
                      <a:pt x="800" y="1"/>
                      <a:pt x="802" y="3"/>
                    </a:cubicBezTo>
                    <a:cubicBezTo>
                      <a:pt x="805" y="5"/>
                      <a:pt x="807" y="8"/>
                      <a:pt x="809" y="12"/>
                    </a:cubicBezTo>
                    <a:cubicBezTo>
                      <a:pt x="810" y="16"/>
                      <a:pt x="811" y="21"/>
                      <a:pt x="811" y="26"/>
                    </a:cubicBezTo>
                    <a:cubicBezTo>
                      <a:pt x="805" y="27"/>
                      <a:pt x="805" y="27"/>
                      <a:pt x="805" y="27"/>
                    </a:cubicBezTo>
                    <a:cubicBezTo>
                      <a:pt x="805" y="21"/>
                      <a:pt x="803" y="17"/>
                      <a:pt x="802" y="14"/>
                    </a:cubicBezTo>
                    <a:cubicBezTo>
                      <a:pt x="800" y="11"/>
                      <a:pt x="797" y="10"/>
                      <a:pt x="793" y="10"/>
                    </a:cubicBezTo>
                    <a:cubicBezTo>
                      <a:pt x="789" y="10"/>
                      <a:pt x="786" y="11"/>
                      <a:pt x="785" y="14"/>
                    </a:cubicBezTo>
                    <a:cubicBezTo>
                      <a:pt x="783" y="16"/>
                      <a:pt x="782" y="19"/>
                      <a:pt x="782" y="23"/>
                    </a:cubicBezTo>
                    <a:cubicBezTo>
                      <a:pt x="782" y="26"/>
                      <a:pt x="783" y="29"/>
                      <a:pt x="784" y="31"/>
                    </a:cubicBezTo>
                    <a:cubicBezTo>
                      <a:pt x="785" y="33"/>
                      <a:pt x="788" y="35"/>
                      <a:pt x="794" y="37"/>
                    </a:cubicBezTo>
                    <a:cubicBezTo>
                      <a:pt x="799" y="39"/>
                      <a:pt x="802" y="41"/>
                      <a:pt x="804" y="43"/>
                    </a:cubicBezTo>
                    <a:cubicBezTo>
                      <a:pt x="807" y="45"/>
                      <a:pt x="809" y="48"/>
                      <a:pt x="810" y="52"/>
                    </a:cubicBezTo>
                    <a:cubicBezTo>
                      <a:pt x="812" y="55"/>
                      <a:pt x="812" y="59"/>
                      <a:pt x="812" y="64"/>
                    </a:cubicBezTo>
                    <a:cubicBezTo>
                      <a:pt x="812" y="69"/>
                      <a:pt x="812" y="73"/>
                      <a:pt x="810" y="77"/>
                    </a:cubicBezTo>
                    <a:cubicBezTo>
                      <a:pt x="809" y="81"/>
                      <a:pt x="807" y="85"/>
                      <a:pt x="804" y="87"/>
                    </a:cubicBezTo>
                    <a:cubicBezTo>
                      <a:pt x="801" y="89"/>
                      <a:pt x="798" y="90"/>
                      <a:pt x="795" y="90"/>
                    </a:cubicBezTo>
                    <a:cubicBezTo>
                      <a:pt x="790" y="90"/>
                      <a:pt x="787" y="89"/>
                      <a:pt x="784" y="87"/>
                    </a:cubicBezTo>
                    <a:cubicBezTo>
                      <a:pt x="781" y="85"/>
                      <a:pt x="778" y="81"/>
                      <a:pt x="777" y="76"/>
                    </a:cubicBezTo>
                    <a:cubicBezTo>
                      <a:pt x="775" y="72"/>
                      <a:pt x="774" y="67"/>
                      <a:pt x="774" y="61"/>
                    </a:cubicBezTo>
                    <a:close/>
                    <a:moveTo>
                      <a:pt x="847" y="66"/>
                    </a:moveTo>
                    <a:cubicBezTo>
                      <a:pt x="853" y="67"/>
                      <a:pt x="853" y="67"/>
                      <a:pt x="853" y="67"/>
                    </a:cubicBezTo>
                    <a:cubicBezTo>
                      <a:pt x="852" y="74"/>
                      <a:pt x="851" y="80"/>
                      <a:pt x="848" y="84"/>
                    </a:cubicBezTo>
                    <a:cubicBezTo>
                      <a:pt x="845" y="88"/>
                      <a:pt x="842" y="90"/>
                      <a:pt x="838" y="90"/>
                    </a:cubicBezTo>
                    <a:cubicBezTo>
                      <a:pt x="834" y="90"/>
                      <a:pt x="830" y="87"/>
                      <a:pt x="827" y="82"/>
                    </a:cubicBezTo>
                    <a:cubicBezTo>
                      <a:pt x="824" y="76"/>
                      <a:pt x="822" y="68"/>
                      <a:pt x="822" y="57"/>
                    </a:cubicBezTo>
                    <a:cubicBezTo>
                      <a:pt x="822" y="50"/>
                      <a:pt x="823" y="44"/>
                      <a:pt x="824" y="39"/>
                    </a:cubicBezTo>
                    <a:cubicBezTo>
                      <a:pt x="826" y="34"/>
                      <a:pt x="827" y="30"/>
                      <a:pt x="830" y="28"/>
                    </a:cubicBezTo>
                    <a:cubicBezTo>
                      <a:pt x="833" y="25"/>
                      <a:pt x="835" y="24"/>
                      <a:pt x="838" y="24"/>
                    </a:cubicBezTo>
                    <a:cubicBezTo>
                      <a:pt x="842" y="24"/>
                      <a:pt x="845" y="26"/>
                      <a:pt x="848" y="29"/>
                    </a:cubicBezTo>
                    <a:cubicBezTo>
                      <a:pt x="850" y="33"/>
                      <a:pt x="852" y="38"/>
                      <a:pt x="852" y="44"/>
                    </a:cubicBezTo>
                    <a:cubicBezTo>
                      <a:pt x="847" y="46"/>
                      <a:pt x="847" y="46"/>
                      <a:pt x="847" y="46"/>
                    </a:cubicBezTo>
                    <a:cubicBezTo>
                      <a:pt x="846" y="41"/>
                      <a:pt x="845" y="38"/>
                      <a:pt x="844" y="36"/>
                    </a:cubicBezTo>
                    <a:cubicBezTo>
                      <a:pt x="842" y="34"/>
                      <a:pt x="841" y="33"/>
                      <a:pt x="839" y="33"/>
                    </a:cubicBezTo>
                    <a:cubicBezTo>
                      <a:pt x="836" y="33"/>
                      <a:pt x="833" y="35"/>
                      <a:pt x="831" y="39"/>
                    </a:cubicBezTo>
                    <a:cubicBezTo>
                      <a:pt x="829" y="42"/>
                      <a:pt x="828" y="49"/>
                      <a:pt x="828" y="57"/>
                    </a:cubicBezTo>
                    <a:cubicBezTo>
                      <a:pt x="828" y="66"/>
                      <a:pt x="829" y="72"/>
                      <a:pt x="831" y="76"/>
                    </a:cubicBezTo>
                    <a:cubicBezTo>
                      <a:pt x="833" y="80"/>
                      <a:pt x="835" y="81"/>
                      <a:pt x="838" y="81"/>
                    </a:cubicBezTo>
                    <a:cubicBezTo>
                      <a:pt x="841" y="81"/>
                      <a:pt x="843" y="80"/>
                      <a:pt x="844" y="78"/>
                    </a:cubicBezTo>
                    <a:cubicBezTo>
                      <a:pt x="846" y="75"/>
                      <a:pt x="847" y="71"/>
                      <a:pt x="847" y="66"/>
                    </a:cubicBezTo>
                    <a:close/>
                    <a:moveTo>
                      <a:pt x="862" y="14"/>
                    </a:moveTo>
                    <a:cubicBezTo>
                      <a:pt x="862" y="1"/>
                      <a:pt x="862" y="1"/>
                      <a:pt x="862" y="1"/>
                    </a:cubicBezTo>
                    <a:cubicBezTo>
                      <a:pt x="868" y="1"/>
                      <a:pt x="868" y="1"/>
                      <a:pt x="868" y="1"/>
                    </a:cubicBezTo>
                    <a:cubicBezTo>
                      <a:pt x="868" y="14"/>
                      <a:pt x="868" y="14"/>
                      <a:pt x="868" y="14"/>
                    </a:cubicBezTo>
                    <a:cubicBezTo>
                      <a:pt x="862" y="14"/>
                      <a:pt x="862" y="14"/>
                      <a:pt x="862" y="14"/>
                    </a:cubicBezTo>
                    <a:close/>
                    <a:moveTo>
                      <a:pt x="862" y="89"/>
                    </a:moveTo>
                    <a:cubicBezTo>
                      <a:pt x="862" y="25"/>
                      <a:pt x="862" y="25"/>
                      <a:pt x="862" y="25"/>
                    </a:cubicBezTo>
                    <a:cubicBezTo>
                      <a:pt x="868" y="25"/>
                      <a:pt x="868" y="25"/>
                      <a:pt x="868" y="25"/>
                    </a:cubicBezTo>
                    <a:cubicBezTo>
                      <a:pt x="868" y="89"/>
                      <a:pt x="868" y="89"/>
                      <a:pt x="868" y="89"/>
                    </a:cubicBezTo>
                    <a:cubicBezTo>
                      <a:pt x="862" y="89"/>
                      <a:pt x="862" y="89"/>
                      <a:pt x="862" y="89"/>
                    </a:cubicBezTo>
                    <a:close/>
                    <a:moveTo>
                      <a:pt x="904" y="68"/>
                    </a:moveTo>
                    <a:cubicBezTo>
                      <a:pt x="911" y="70"/>
                      <a:pt x="911" y="70"/>
                      <a:pt x="911" y="70"/>
                    </a:cubicBezTo>
                    <a:cubicBezTo>
                      <a:pt x="910" y="76"/>
                      <a:pt x="908" y="81"/>
                      <a:pt x="905" y="85"/>
                    </a:cubicBezTo>
                    <a:cubicBezTo>
                      <a:pt x="903" y="89"/>
                      <a:pt x="899" y="90"/>
                      <a:pt x="895" y="90"/>
                    </a:cubicBezTo>
                    <a:cubicBezTo>
                      <a:pt x="890" y="90"/>
                      <a:pt x="886" y="87"/>
                      <a:pt x="883" y="82"/>
                    </a:cubicBezTo>
                    <a:cubicBezTo>
                      <a:pt x="880" y="76"/>
                      <a:pt x="878" y="68"/>
                      <a:pt x="878" y="58"/>
                    </a:cubicBezTo>
                    <a:cubicBezTo>
                      <a:pt x="878" y="47"/>
                      <a:pt x="880" y="39"/>
                      <a:pt x="883" y="33"/>
                    </a:cubicBezTo>
                    <a:cubicBezTo>
                      <a:pt x="886" y="27"/>
                      <a:pt x="890" y="24"/>
                      <a:pt x="895" y="24"/>
                    </a:cubicBezTo>
                    <a:cubicBezTo>
                      <a:pt x="899" y="24"/>
                      <a:pt x="903" y="27"/>
                      <a:pt x="906" y="33"/>
                    </a:cubicBezTo>
                    <a:cubicBezTo>
                      <a:pt x="909" y="38"/>
                      <a:pt x="911" y="46"/>
                      <a:pt x="911" y="57"/>
                    </a:cubicBezTo>
                    <a:cubicBezTo>
                      <a:pt x="911" y="58"/>
                      <a:pt x="911" y="59"/>
                      <a:pt x="911" y="60"/>
                    </a:cubicBezTo>
                    <a:cubicBezTo>
                      <a:pt x="885" y="60"/>
                      <a:pt x="885" y="60"/>
                      <a:pt x="885" y="60"/>
                    </a:cubicBezTo>
                    <a:cubicBezTo>
                      <a:pt x="885" y="67"/>
                      <a:pt x="886" y="72"/>
                      <a:pt x="888" y="76"/>
                    </a:cubicBezTo>
                    <a:cubicBezTo>
                      <a:pt x="890" y="80"/>
                      <a:pt x="892" y="81"/>
                      <a:pt x="895" y="81"/>
                    </a:cubicBezTo>
                    <a:cubicBezTo>
                      <a:pt x="897" y="81"/>
                      <a:pt x="899" y="80"/>
                      <a:pt x="901" y="78"/>
                    </a:cubicBezTo>
                    <a:cubicBezTo>
                      <a:pt x="902" y="76"/>
                      <a:pt x="903" y="73"/>
                      <a:pt x="904" y="68"/>
                    </a:cubicBezTo>
                    <a:close/>
                    <a:moveTo>
                      <a:pt x="885" y="51"/>
                    </a:moveTo>
                    <a:cubicBezTo>
                      <a:pt x="904" y="51"/>
                      <a:pt x="904" y="51"/>
                      <a:pt x="904" y="51"/>
                    </a:cubicBezTo>
                    <a:cubicBezTo>
                      <a:pt x="904" y="46"/>
                      <a:pt x="903" y="42"/>
                      <a:pt x="902" y="39"/>
                    </a:cubicBezTo>
                    <a:cubicBezTo>
                      <a:pt x="900" y="35"/>
                      <a:pt x="898" y="33"/>
                      <a:pt x="895" y="33"/>
                    </a:cubicBezTo>
                    <a:cubicBezTo>
                      <a:pt x="892" y="33"/>
                      <a:pt x="890" y="34"/>
                      <a:pt x="888" y="38"/>
                    </a:cubicBezTo>
                    <a:cubicBezTo>
                      <a:pt x="886" y="41"/>
                      <a:pt x="885" y="45"/>
                      <a:pt x="885" y="51"/>
                    </a:cubicBezTo>
                    <a:close/>
                    <a:moveTo>
                      <a:pt x="922" y="89"/>
                    </a:moveTo>
                    <a:cubicBezTo>
                      <a:pt x="922" y="25"/>
                      <a:pt x="922" y="25"/>
                      <a:pt x="922" y="25"/>
                    </a:cubicBezTo>
                    <a:cubicBezTo>
                      <a:pt x="927" y="25"/>
                      <a:pt x="927" y="25"/>
                      <a:pt x="927" y="25"/>
                    </a:cubicBezTo>
                    <a:cubicBezTo>
                      <a:pt x="927" y="34"/>
                      <a:pt x="927" y="34"/>
                      <a:pt x="927" y="34"/>
                    </a:cubicBezTo>
                    <a:cubicBezTo>
                      <a:pt x="930" y="27"/>
                      <a:pt x="933" y="24"/>
                      <a:pt x="938" y="24"/>
                    </a:cubicBezTo>
                    <a:cubicBezTo>
                      <a:pt x="940" y="24"/>
                      <a:pt x="942" y="25"/>
                      <a:pt x="944" y="26"/>
                    </a:cubicBezTo>
                    <a:cubicBezTo>
                      <a:pt x="946" y="27"/>
                      <a:pt x="947" y="29"/>
                      <a:pt x="948" y="31"/>
                    </a:cubicBezTo>
                    <a:cubicBezTo>
                      <a:pt x="949" y="34"/>
                      <a:pt x="949" y="36"/>
                      <a:pt x="950" y="39"/>
                    </a:cubicBezTo>
                    <a:cubicBezTo>
                      <a:pt x="950" y="41"/>
                      <a:pt x="950" y="45"/>
                      <a:pt x="950" y="50"/>
                    </a:cubicBezTo>
                    <a:cubicBezTo>
                      <a:pt x="950" y="89"/>
                      <a:pt x="950" y="89"/>
                      <a:pt x="950" y="89"/>
                    </a:cubicBezTo>
                    <a:cubicBezTo>
                      <a:pt x="944" y="89"/>
                      <a:pt x="944" y="89"/>
                      <a:pt x="944" y="89"/>
                    </a:cubicBezTo>
                    <a:cubicBezTo>
                      <a:pt x="944" y="50"/>
                      <a:pt x="944" y="50"/>
                      <a:pt x="944" y="50"/>
                    </a:cubicBezTo>
                    <a:cubicBezTo>
                      <a:pt x="944" y="46"/>
                      <a:pt x="944" y="43"/>
                      <a:pt x="944" y="40"/>
                    </a:cubicBezTo>
                    <a:cubicBezTo>
                      <a:pt x="943" y="38"/>
                      <a:pt x="942" y="36"/>
                      <a:pt x="941" y="35"/>
                    </a:cubicBezTo>
                    <a:cubicBezTo>
                      <a:pt x="940" y="34"/>
                      <a:pt x="939" y="33"/>
                      <a:pt x="937" y="33"/>
                    </a:cubicBezTo>
                    <a:cubicBezTo>
                      <a:pt x="934" y="33"/>
                      <a:pt x="932" y="35"/>
                      <a:pt x="930" y="38"/>
                    </a:cubicBezTo>
                    <a:cubicBezTo>
                      <a:pt x="929" y="40"/>
                      <a:pt x="928" y="46"/>
                      <a:pt x="928" y="54"/>
                    </a:cubicBezTo>
                    <a:cubicBezTo>
                      <a:pt x="928" y="89"/>
                      <a:pt x="928" y="89"/>
                      <a:pt x="928" y="89"/>
                    </a:cubicBezTo>
                    <a:cubicBezTo>
                      <a:pt x="922" y="89"/>
                      <a:pt x="922" y="89"/>
                      <a:pt x="922" y="89"/>
                    </a:cubicBezTo>
                    <a:close/>
                    <a:moveTo>
                      <a:pt x="986" y="66"/>
                    </a:moveTo>
                    <a:cubicBezTo>
                      <a:pt x="992" y="67"/>
                      <a:pt x="992" y="67"/>
                      <a:pt x="992" y="67"/>
                    </a:cubicBezTo>
                    <a:cubicBezTo>
                      <a:pt x="991" y="74"/>
                      <a:pt x="989" y="80"/>
                      <a:pt x="987" y="84"/>
                    </a:cubicBezTo>
                    <a:cubicBezTo>
                      <a:pt x="984" y="88"/>
                      <a:pt x="981" y="90"/>
                      <a:pt x="977" y="90"/>
                    </a:cubicBezTo>
                    <a:cubicBezTo>
                      <a:pt x="972" y="90"/>
                      <a:pt x="968" y="87"/>
                      <a:pt x="966" y="82"/>
                    </a:cubicBezTo>
                    <a:cubicBezTo>
                      <a:pt x="963" y="76"/>
                      <a:pt x="961" y="68"/>
                      <a:pt x="961" y="57"/>
                    </a:cubicBezTo>
                    <a:cubicBezTo>
                      <a:pt x="961" y="50"/>
                      <a:pt x="962" y="44"/>
                      <a:pt x="963" y="39"/>
                    </a:cubicBezTo>
                    <a:cubicBezTo>
                      <a:pt x="964" y="34"/>
                      <a:pt x="966" y="30"/>
                      <a:pt x="969" y="28"/>
                    </a:cubicBezTo>
                    <a:cubicBezTo>
                      <a:pt x="971" y="25"/>
                      <a:pt x="974" y="24"/>
                      <a:pt x="977" y="24"/>
                    </a:cubicBezTo>
                    <a:cubicBezTo>
                      <a:pt x="981" y="24"/>
                      <a:pt x="984" y="26"/>
                      <a:pt x="986" y="29"/>
                    </a:cubicBezTo>
                    <a:cubicBezTo>
                      <a:pt x="989" y="33"/>
                      <a:pt x="990" y="38"/>
                      <a:pt x="991" y="44"/>
                    </a:cubicBezTo>
                    <a:cubicBezTo>
                      <a:pt x="985" y="46"/>
                      <a:pt x="985" y="46"/>
                      <a:pt x="985" y="46"/>
                    </a:cubicBezTo>
                    <a:cubicBezTo>
                      <a:pt x="985" y="41"/>
                      <a:pt x="984" y="38"/>
                      <a:pt x="982" y="36"/>
                    </a:cubicBezTo>
                    <a:cubicBezTo>
                      <a:pt x="981" y="34"/>
                      <a:pt x="979" y="33"/>
                      <a:pt x="977" y="33"/>
                    </a:cubicBezTo>
                    <a:cubicBezTo>
                      <a:pt x="974" y="33"/>
                      <a:pt x="972" y="35"/>
                      <a:pt x="970" y="39"/>
                    </a:cubicBezTo>
                    <a:cubicBezTo>
                      <a:pt x="968" y="42"/>
                      <a:pt x="967" y="49"/>
                      <a:pt x="967" y="57"/>
                    </a:cubicBezTo>
                    <a:cubicBezTo>
                      <a:pt x="967" y="66"/>
                      <a:pt x="968" y="72"/>
                      <a:pt x="970" y="76"/>
                    </a:cubicBezTo>
                    <a:cubicBezTo>
                      <a:pt x="972" y="80"/>
                      <a:pt x="974" y="81"/>
                      <a:pt x="977" y="81"/>
                    </a:cubicBezTo>
                    <a:cubicBezTo>
                      <a:pt x="979" y="81"/>
                      <a:pt x="981" y="80"/>
                      <a:pt x="983" y="78"/>
                    </a:cubicBezTo>
                    <a:cubicBezTo>
                      <a:pt x="984" y="75"/>
                      <a:pt x="985" y="71"/>
                      <a:pt x="986" y="66"/>
                    </a:cubicBezTo>
                    <a:close/>
                    <a:moveTo>
                      <a:pt x="1024" y="68"/>
                    </a:moveTo>
                    <a:cubicBezTo>
                      <a:pt x="1031" y="70"/>
                      <a:pt x="1031" y="70"/>
                      <a:pt x="1031" y="70"/>
                    </a:cubicBezTo>
                    <a:cubicBezTo>
                      <a:pt x="1030" y="76"/>
                      <a:pt x="1028" y="81"/>
                      <a:pt x="1025" y="85"/>
                    </a:cubicBezTo>
                    <a:cubicBezTo>
                      <a:pt x="1023" y="89"/>
                      <a:pt x="1019" y="90"/>
                      <a:pt x="1015" y="90"/>
                    </a:cubicBezTo>
                    <a:cubicBezTo>
                      <a:pt x="1010" y="90"/>
                      <a:pt x="1006" y="87"/>
                      <a:pt x="1003" y="82"/>
                    </a:cubicBezTo>
                    <a:cubicBezTo>
                      <a:pt x="1000" y="76"/>
                      <a:pt x="998" y="68"/>
                      <a:pt x="998" y="58"/>
                    </a:cubicBezTo>
                    <a:cubicBezTo>
                      <a:pt x="998" y="47"/>
                      <a:pt x="1000" y="39"/>
                      <a:pt x="1003" y="33"/>
                    </a:cubicBezTo>
                    <a:cubicBezTo>
                      <a:pt x="1006" y="27"/>
                      <a:pt x="1010" y="24"/>
                      <a:pt x="1015" y="24"/>
                    </a:cubicBezTo>
                    <a:cubicBezTo>
                      <a:pt x="1020" y="24"/>
                      <a:pt x="1023" y="27"/>
                      <a:pt x="1026" y="33"/>
                    </a:cubicBezTo>
                    <a:cubicBezTo>
                      <a:pt x="1029" y="38"/>
                      <a:pt x="1031" y="46"/>
                      <a:pt x="1031" y="57"/>
                    </a:cubicBezTo>
                    <a:cubicBezTo>
                      <a:pt x="1031" y="58"/>
                      <a:pt x="1031" y="59"/>
                      <a:pt x="1031" y="60"/>
                    </a:cubicBezTo>
                    <a:cubicBezTo>
                      <a:pt x="1005" y="60"/>
                      <a:pt x="1005" y="60"/>
                      <a:pt x="1005" y="60"/>
                    </a:cubicBezTo>
                    <a:cubicBezTo>
                      <a:pt x="1005" y="67"/>
                      <a:pt x="1006" y="72"/>
                      <a:pt x="1008" y="76"/>
                    </a:cubicBezTo>
                    <a:cubicBezTo>
                      <a:pt x="1010" y="80"/>
                      <a:pt x="1012" y="81"/>
                      <a:pt x="1015" y="81"/>
                    </a:cubicBezTo>
                    <a:cubicBezTo>
                      <a:pt x="1017" y="81"/>
                      <a:pt x="1019" y="80"/>
                      <a:pt x="1021" y="78"/>
                    </a:cubicBezTo>
                    <a:cubicBezTo>
                      <a:pt x="1022" y="76"/>
                      <a:pt x="1024" y="73"/>
                      <a:pt x="1024" y="68"/>
                    </a:cubicBezTo>
                    <a:close/>
                    <a:moveTo>
                      <a:pt x="1005" y="51"/>
                    </a:moveTo>
                    <a:cubicBezTo>
                      <a:pt x="1024" y="51"/>
                      <a:pt x="1024" y="51"/>
                      <a:pt x="1024" y="51"/>
                    </a:cubicBezTo>
                    <a:cubicBezTo>
                      <a:pt x="1024" y="46"/>
                      <a:pt x="1023" y="42"/>
                      <a:pt x="1022" y="39"/>
                    </a:cubicBezTo>
                    <a:cubicBezTo>
                      <a:pt x="1020" y="35"/>
                      <a:pt x="1018" y="33"/>
                      <a:pt x="1015" y="33"/>
                    </a:cubicBezTo>
                    <a:cubicBezTo>
                      <a:pt x="1012" y="33"/>
                      <a:pt x="1010" y="34"/>
                      <a:pt x="1008" y="38"/>
                    </a:cubicBezTo>
                    <a:cubicBezTo>
                      <a:pt x="1006" y="41"/>
                      <a:pt x="1005" y="45"/>
                      <a:pt x="1005" y="51"/>
                    </a:cubicBezTo>
                    <a:close/>
                    <a:moveTo>
                      <a:pt x="1080" y="81"/>
                    </a:moveTo>
                    <a:cubicBezTo>
                      <a:pt x="1077" y="84"/>
                      <a:pt x="1075" y="87"/>
                      <a:pt x="1073" y="88"/>
                    </a:cubicBezTo>
                    <a:cubicBezTo>
                      <a:pt x="1071" y="90"/>
                      <a:pt x="1069" y="90"/>
                      <a:pt x="1067" y="90"/>
                    </a:cubicBezTo>
                    <a:cubicBezTo>
                      <a:pt x="1063" y="90"/>
                      <a:pt x="1060" y="89"/>
                      <a:pt x="1058" y="85"/>
                    </a:cubicBezTo>
                    <a:cubicBezTo>
                      <a:pt x="1056" y="82"/>
                      <a:pt x="1055" y="77"/>
                      <a:pt x="1055" y="72"/>
                    </a:cubicBezTo>
                    <a:cubicBezTo>
                      <a:pt x="1055" y="69"/>
                      <a:pt x="1055" y="66"/>
                      <a:pt x="1056" y="64"/>
                    </a:cubicBezTo>
                    <a:cubicBezTo>
                      <a:pt x="1057" y="61"/>
                      <a:pt x="1058" y="59"/>
                      <a:pt x="1059" y="57"/>
                    </a:cubicBezTo>
                    <a:cubicBezTo>
                      <a:pt x="1060" y="56"/>
                      <a:pt x="1062" y="55"/>
                      <a:pt x="1063" y="54"/>
                    </a:cubicBezTo>
                    <a:cubicBezTo>
                      <a:pt x="1064" y="53"/>
                      <a:pt x="1066" y="53"/>
                      <a:pt x="1068" y="52"/>
                    </a:cubicBezTo>
                    <a:cubicBezTo>
                      <a:pt x="1073" y="51"/>
                      <a:pt x="1077" y="50"/>
                      <a:pt x="1079" y="49"/>
                    </a:cubicBezTo>
                    <a:cubicBezTo>
                      <a:pt x="1079" y="47"/>
                      <a:pt x="1079" y="46"/>
                      <a:pt x="1079" y="46"/>
                    </a:cubicBezTo>
                    <a:cubicBezTo>
                      <a:pt x="1079" y="41"/>
                      <a:pt x="1079" y="38"/>
                      <a:pt x="1077" y="36"/>
                    </a:cubicBezTo>
                    <a:cubicBezTo>
                      <a:pt x="1076" y="34"/>
                      <a:pt x="1074" y="33"/>
                      <a:pt x="1071" y="33"/>
                    </a:cubicBezTo>
                    <a:cubicBezTo>
                      <a:pt x="1068" y="33"/>
                      <a:pt x="1066" y="34"/>
                      <a:pt x="1064" y="35"/>
                    </a:cubicBezTo>
                    <a:cubicBezTo>
                      <a:pt x="1063" y="37"/>
                      <a:pt x="1062" y="40"/>
                      <a:pt x="1062" y="45"/>
                    </a:cubicBezTo>
                    <a:cubicBezTo>
                      <a:pt x="1056" y="43"/>
                      <a:pt x="1056" y="43"/>
                      <a:pt x="1056" y="43"/>
                    </a:cubicBezTo>
                    <a:cubicBezTo>
                      <a:pt x="1056" y="39"/>
                      <a:pt x="1057" y="35"/>
                      <a:pt x="1058" y="33"/>
                    </a:cubicBezTo>
                    <a:cubicBezTo>
                      <a:pt x="1060" y="30"/>
                      <a:pt x="1061" y="28"/>
                      <a:pt x="1064" y="26"/>
                    </a:cubicBezTo>
                    <a:cubicBezTo>
                      <a:pt x="1066" y="25"/>
                      <a:pt x="1069" y="24"/>
                      <a:pt x="1072" y="24"/>
                    </a:cubicBezTo>
                    <a:cubicBezTo>
                      <a:pt x="1075" y="24"/>
                      <a:pt x="1077" y="25"/>
                      <a:pt x="1079" y="26"/>
                    </a:cubicBezTo>
                    <a:cubicBezTo>
                      <a:pt x="1081" y="27"/>
                      <a:pt x="1082" y="29"/>
                      <a:pt x="1083" y="31"/>
                    </a:cubicBezTo>
                    <a:cubicBezTo>
                      <a:pt x="1084" y="33"/>
                      <a:pt x="1084" y="35"/>
                      <a:pt x="1085" y="38"/>
                    </a:cubicBezTo>
                    <a:cubicBezTo>
                      <a:pt x="1085" y="40"/>
                      <a:pt x="1085" y="43"/>
                      <a:pt x="1085" y="48"/>
                    </a:cubicBezTo>
                    <a:cubicBezTo>
                      <a:pt x="1085" y="62"/>
                      <a:pt x="1085" y="62"/>
                      <a:pt x="1085" y="62"/>
                    </a:cubicBezTo>
                    <a:cubicBezTo>
                      <a:pt x="1085" y="72"/>
                      <a:pt x="1085" y="79"/>
                      <a:pt x="1085" y="81"/>
                    </a:cubicBezTo>
                    <a:cubicBezTo>
                      <a:pt x="1086" y="84"/>
                      <a:pt x="1086" y="86"/>
                      <a:pt x="1087" y="89"/>
                    </a:cubicBezTo>
                    <a:cubicBezTo>
                      <a:pt x="1081" y="89"/>
                      <a:pt x="1081" y="89"/>
                      <a:pt x="1081" y="89"/>
                    </a:cubicBezTo>
                    <a:cubicBezTo>
                      <a:pt x="1080" y="87"/>
                      <a:pt x="1080" y="84"/>
                      <a:pt x="1080" y="81"/>
                    </a:cubicBezTo>
                    <a:close/>
                    <a:moveTo>
                      <a:pt x="1079" y="57"/>
                    </a:moveTo>
                    <a:cubicBezTo>
                      <a:pt x="1077" y="59"/>
                      <a:pt x="1074" y="60"/>
                      <a:pt x="1069" y="61"/>
                    </a:cubicBezTo>
                    <a:cubicBezTo>
                      <a:pt x="1067" y="62"/>
                      <a:pt x="1065" y="62"/>
                      <a:pt x="1064" y="63"/>
                    </a:cubicBezTo>
                    <a:cubicBezTo>
                      <a:pt x="1063" y="64"/>
                      <a:pt x="1062" y="65"/>
                      <a:pt x="1062" y="67"/>
                    </a:cubicBezTo>
                    <a:cubicBezTo>
                      <a:pt x="1061" y="68"/>
                      <a:pt x="1061" y="70"/>
                      <a:pt x="1061" y="72"/>
                    </a:cubicBezTo>
                    <a:cubicBezTo>
                      <a:pt x="1061" y="75"/>
                      <a:pt x="1062" y="77"/>
                      <a:pt x="1063" y="79"/>
                    </a:cubicBezTo>
                    <a:cubicBezTo>
                      <a:pt x="1064" y="81"/>
                      <a:pt x="1066" y="82"/>
                      <a:pt x="1068" y="82"/>
                    </a:cubicBezTo>
                    <a:cubicBezTo>
                      <a:pt x="1070" y="82"/>
                      <a:pt x="1072" y="81"/>
                      <a:pt x="1074" y="79"/>
                    </a:cubicBezTo>
                    <a:cubicBezTo>
                      <a:pt x="1076" y="77"/>
                      <a:pt x="1077" y="75"/>
                      <a:pt x="1078" y="72"/>
                    </a:cubicBezTo>
                    <a:cubicBezTo>
                      <a:pt x="1079" y="69"/>
                      <a:pt x="1079" y="66"/>
                      <a:pt x="1079" y="61"/>
                    </a:cubicBezTo>
                    <a:cubicBezTo>
                      <a:pt x="1079" y="57"/>
                      <a:pt x="1079" y="57"/>
                      <a:pt x="1079" y="57"/>
                    </a:cubicBezTo>
                    <a:close/>
                    <a:moveTo>
                      <a:pt x="1098" y="89"/>
                    </a:moveTo>
                    <a:cubicBezTo>
                      <a:pt x="1098" y="25"/>
                      <a:pt x="1098" y="25"/>
                      <a:pt x="1098" y="25"/>
                    </a:cubicBezTo>
                    <a:cubicBezTo>
                      <a:pt x="1103" y="25"/>
                      <a:pt x="1103" y="25"/>
                      <a:pt x="1103" y="25"/>
                    </a:cubicBezTo>
                    <a:cubicBezTo>
                      <a:pt x="1103" y="34"/>
                      <a:pt x="1103" y="34"/>
                      <a:pt x="1103" y="34"/>
                    </a:cubicBezTo>
                    <a:cubicBezTo>
                      <a:pt x="1106" y="27"/>
                      <a:pt x="1110" y="24"/>
                      <a:pt x="1114" y="24"/>
                    </a:cubicBezTo>
                    <a:cubicBezTo>
                      <a:pt x="1117" y="24"/>
                      <a:pt x="1119" y="25"/>
                      <a:pt x="1120" y="26"/>
                    </a:cubicBezTo>
                    <a:cubicBezTo>
                      <a:pt x="1122" y="27"/>
                      <a:pt x="1123" y="29"/>
                      <a:pt x="1124" y="31"/>
                    </a:cubicBezTo>
                    <a:cubicBezTo>
                      <a:pt x="1125" y="34"/>
                      <a:pt x="1126" y="36"/>
                      <a:pt x="1126" y="39"/>
                    </a:cubicBezTo>
                    <a:cubicBezTo>
                      <a:pt x="1126" y="41"/>
                      <a:pt x="1126" y="45"/>
                      <a:pt x="1126" y="50"/>
                    </a:cubicBezTo>
                    <a:cubicBezTo>
                      <a:pt x="1126" y="89"/>
                      <a:pt x="1126" y="89"/>
                      <a:pt x="1126" y="89"/>
                    </a:cubicBezTo>
                    <a:cubicBezTo>
                      <a:pt x="1121" y="89"/>
                      <a:pt x="1121" y="89"/>
                      <a:pt x="1121" y="89"/>
                    </a:cubicBezTo>
                    <a:cubicBezTo>
                      <a:pt x="1121" y="50"/>
                      <a:pt x="1121" y="50"/>
                      <a:pt x="1121" y="50"/>
                    </a:cubicBezTo>
                    <a:cubicBezTo>
                      <a:pt x="1121" y="46"/>
                      <a:pt x="1120" y="43"/>
                      <a:pt x="1120" y="40"/>
                    </a:cubicBezTo>
                    <a:cubicBezTo>
                      <a:pt x="1119" y="38"/>
                      <a:pt x="1119" y="36"/>
                      <a:pt x="1117" y="35"/>
                    </a:cubicBezTo>
                    <a:cubicBezTo>
                      <a:pt x="1116" y="34"/>
                      <a:pt x="1115" y="33"/>
                      <a:pt x="1113" y="33"/>
                    </a:cubicBezTo>
                    <a:cubicBezTo>
                      <a:pt x="1111" y="33"/>
                      <a:pt x="1109" y="35"/>
                      <a:pt x="1107" y="38"/>
                    </a:cubicBezTo>
                    <a:cubicBezTo>
                      <a:pt x="1105" y="40"/>
                      <a:pt x="1104" y="46"/>
                      <a:pt x="1104" y="54"/>
                    </a:cubicBezTo>
                    <a:cubicBezTo>
                      <a:pt x="1104" y="89"/>
                      <a:pt x="1104" y="89"/>
                      <a:pt x="1104" y="89"/>
                    </a:cubicBezTo>
                    <a:cubicBezTo>
                      <a:pt x="1098" y="89"/>
                      <a:pt x="1098" y="89"/>
                      <a:pt x="1098" y="89"/>
                    </a:cubicBezTo>
                    <a:close/>
                    <a:moveTo>
                      <a:pt x="1162" y="89"/>
                    </a:moveTo>
                    <a:cubicBezTo>
                      <a:pt x="1162" y="81"/>
                      <a:pt x="1162" y="81"/>
                      <a:pt x="1162" y="81"/>
                    </a:cubicBezTo>
                    <a:cubicBezTo>
                      <a:pt x="1160" y="87"/>
                      <a:pt x="1157" y="90"/>
                      <a:pt x="1152" y="90"/>
                    </a:cubicBezTo>
                    <a:cubicBezTo>
                      <a:pt x="1149" y="90"/>
                      <a:pt x="1147" y="89"/>
                      <a:pt x="1145" y="86"/>
                    </a:cubicBezTo>
                    <a:cubicBezTo>
                      <a:pt x="1142" y="83"/>
                      <a:pt x="1140" y="79"/>
                      <a:pt x="1139" y="74"/>
                    </a:cubicBezTo>
                    <a:cubicBezTo>
                      <a:pt x="1138" y="69"/>
                      <a:pt x="1137" y="64"/>
                      <a:pt x="1137" y="57"/>
                    </a:cubicBezTo>
                    <a:cubicBezTo>
                      <a:pt x="1137" y="51"/>
                      <a:pt x="1138" y="45"/>
                      <a:pt x="1139" y="40"/>
                    </a:cubicBezTo>
                    <a:cubicBezTo>
                      <a:pt x="1140" y="35"/>
                      <a:pt x="1142" y="31"/>
                      <a:pt x="1144" y="28"/>
                    </a:cubicBezTo>
                    <a:cubicBezTo>
                      <a:pt x="1146" y="25"/>
                      <a:pt x="1149" y="24"/>
                      <a:pt x="1152" y="24"/>
                    </a:cubicBezTo>
                    <a:cubicBezTo>
                      <a:pt x="1154" y="24"/>
                      <a:pt x="1156" y="25"/>
                      <a:pt x="1158" y="26"/>
                    </a:cubicBezTo>
                    <a:cubicBezTo>
                      <a:pt x="1159" y="28"/>
                      <a:pt x="1161" y="30"/>
                      <a:pt x="1162" y="33"/>
                    </a:cubicBezTo>
                    <a:cubicBezTo>
                      <a:pt x="1162" y="1"/>
                      <a:pt x="1162" y="1"/>
                      <a:pt x="1162" y="1"/>
                    </a:cubicBezTo>
                    <a:cubicBezTo>
                      <a:pt x="1167" y="1"/>
                      <a:pt x="1167" y="1"/>
                      <a:pt x="1167" y="1"/>
                    </a:cubicBezTo>
                    <a:cubicBezTo>
                      <a:pt x="1167" y="89"/>
                      <a:pt x="1167" y="89"/>
                      <a:pt x="1167" y="89"/>
                    </a:cubicBezTo>
                    <a:cubicBezTo>
                      <a:pt x="1162" y="89"/>
                      <a:pt x="1162" y="89"/>
                      <a:pt x="1162" y="89"/>
                    </a:cubicBezTo>
                    <a:close/>
                    <a:moveTo>
                      <a:pt x="1143" y="57"/>
                    </a:moveTo>
                    <a:cubicBezTo>
                      <a:pt x="1143" y="65"/>
                      <a:pt x="1144" y="71"/>
                      <a:pt x="1146" y="75"/>
                    </a:cubicBezTo>
                    <a:cubicBezTo>
                      <a:pt x="1148" y="79"/>
                      <a:pt x="1150" y="81"/>
                      <a:pt x="1153" y="81"/>
                    </a:cubicBezTo>
                    <a:cubicBezTo>
                      <a:pt x="1155" y="81"/>
                      <a:pt x="1158" y="80"/>
                      <a:pt x="1159" y="76"/>
                    </a:cubicBezTo>
                    <a:cubicBezTo>
                      <a:pt x="1161" y="72"/>
                      <a:pt x="1162" y="66"/>
                      <a:pt x="1162" y="58"/>
                    </a:cubicBezTo>
                    <a:cubicBezTo>
                      <a:pt x="1162" y="49"/>
                      <a:pt x="1161" y="43"/>
                      <a:pt x="1159" y="39"/>
                    </a:cubicBezTo>
                    <a:cubicBezTo>
                      <a:pt x="1157" y="35"/>
                      <a:pt x="1155" y="33"/>
                      <a:pt x="1152" y="33"/>
                    </a:cubicBezTo>
                    <a:cubicBezTo>
                      <a:pt x="1150" y="33"/>
                      <a:pt x="1148" y="35"/>
                      <a:pt x="1146" y="39"/>
                    </a:cubicBezTo>
                    <a:cubicBezTo>
                      <a:pt x="1144" y="43"/>
                      <a:pt x="1143" y="49"/>
                      <a:pt x="1143" y="57"/>
                    </a:cubicBezTo>
                    <a:close/>
                    <a:moveTo>
                      <a:pt x="1207" y="89"/>
                    </a:moveTo>
                    <a:cubicBezTo>
                      <a:pt x="1207" y="11"/>
                      <a:pt x="1207" y="11"/>
                      <a:pt x="1207" y="11"/>
                    </a:cubicBezTo>
                    <a:cubicBezTo>
                      <a:pt x="1191" y="11"/>
                      <a:pt x="1191" y="11"/>
                      <a:pt x="1191" y="11"/>
                    </a:cubicBezTo>
                    <a:cubicBezTo>
                      <a:pt x="1191" y="1"/>
                      <a:pt x="1191" y="1"/>
                      <a:pt x="1191" y="1"/>
                    </a:cubicBezTo>
                    <a:cubicBezTo>
                      <a:pt x="1230" y="1"/>
                      <a:pt x="1230" y="1"/>
                      <a:pt x="1230" y="1"/>
                    </a:cubicBezTo>
                    <a:cubicBezTo>
                      <a:pt x="1230" y="11"/>
                      <a:pt x="1230" y="11"/>
                      <a:pt x="1230" y="11"/>
                    </a:cubicBezTo>
                    <a:cubicBezTo>
                      <a:pt x="1214" y="11"/>
                      <a:pt x="1214" y="11"/>
                      <a:pt x="1214" y="11"/>
                    </a:cubicBezTo>
                    <a:cubicBezTo>
                      <a:pt x="1214" y="89"/>
                      <a:pt x="1214" y="89"/>
                      <a:pt x="1214" y="89"/>
                    </a:cubicBezTo>
                    <a:cubicBezTo>
                      <a:pt x="1207" y="89"/>
                      <a:pt x="1207" y="89"/>
                      <a:pt x="1207" y="89"/>
                    </a:cubicBezTo>
                    <a:close/>
                    <a:moveTo>
                      <a:pt x="1256" y="68"/>
                    </a:moveTo>
                    <a:cubicBezTo>
                      <a:pt x="1262" y="70"/>
                      <a:pt x="1262" y="70"/>
                      <a:pt x="1262" y="70"/>
                    </a:cubicBezTo>
                    <a:cubicBezTo>
                      <a:pt x="1261" y="76"/>
                      <a:pt x="1259" y="81"/>
                      <a:pt x="1257" y="85"/>
                    </a:cubicBezTo>
                    <a:cubicBezTo>
                      <a:pt x="1254" y="89"/>
                      <a:pt x="1251" y="90"/>
                      <a:pt x="1247" y="90"/>
                    </a:cubicBezTo>
                    <a:cubicBezTo>
                      <a:pt x="1241" y="90"/>
                      <a:pt x="1237" y="87"/>
                      <a:pt x="1234" y="82"/>
                    </a:cubicBezTo>
                    <a:cubicBezTo>
                      <a:pt x="1231" y="76"/>
                      <a:pt x="1230" y="68"/>
                      <a:pt x="1230" y="58"/>
                    </a:cubicBezTo>
                    <a:cubicBezTo>
                      <a:pt x="1230" y="47"/>
                      <a:pt x="1231" y="39"/>
                      <a:pt x="1234" y="33"/>
                    </a:cubicBezTo>
                    <a:cubicBezTo>
                      <a:pt x="1237" y="27"/>
                      <a:pt x="1241" y="24"/>
                      <a:pt x="1246" y="24"/>
                    </a:cubicBezTo>
                    <a:cubicBezTo>
                      <a:pt x="1251" y="24"/>
                      <a:pt x="1255" y="27"/>
                      <a:pt x="1258" y="33"/>
                    </a:cubicBezTo>
                    <a:cubicBezTo>
                      <a:pt x="1261" y="38"/>
                      <a:pt x="1262" y="46"/>
                      <a:pt x="1262" y="57"/>
                    </a:cubicBezTo>
                    <a:cubicBezTo>
                      <a:pt x="1262" y="58"/>
                      <a:pt x="1262" y="59"/>
                      <a:pt x="1262" y="60"/>
                    </a:cubicBezTo>
                    <a:cubicBezTo>
                      <a:pt x="1236" y="60"/>
                      <a:pt x="1236" y="60"/>
                      <a:pt x="1236" y="60"/>
                    </a:cubicBezTo>
                    <a:cubicBezTo>
                      <a:pt x="1236" y="67"/>
                      <a:pt x="1237" y="72"/>
                      <a:pt x="1239" y="76"/>
                    </a:cubicBezTo>
                    <a:cubicBezTo>
                      <a:pt x="1241" y="80"/>
                      <a:pt x="1244" y="81"/>
                      <a:pt x="1247" y="81"/>
                    </a:cubicBezTo>
                    <a:cubicBezTo>
                      <a:pt x="1249" y="81"/>
                      <a:pt x="1251" y="80"/>
                      <a:pt x="1252" y="78"/>
                    </a:cubicBezTo>
                    <a:cubicBezTo>
                      <a:pt x="1254" y="76"/>
                      <a:pt x="1255" y="73"/>
                      <a:pt x="1256" y="68"/>
                    </a:cubicBezTo>
                    <a:close/>
                    <a:moveTo>
                      <a:pt x="1236" y="51"/>
                    </a:moveTo>
                    <a:cubicBezTo>
                      <a:pt x="1256" y="51"/>
                      <a:pt x="1256" y="51"/>
                      <a:pt x="1256" y="51"/>
                    </a:cubicBezTo>
                    <a:cubicBezTo>
                      <a:pt x="1256" y="46"/>
                      <a:pt x="1255" y="42"/>
                      <a:pt x="1254" y="39"/>
                    </a:cubicBezTo>
                    <a:cubicBezTo>
                      <a:pt x="1252" y="35"/>
                      <a:pt x="1249" y="33"/>
                      <a:pt x="1246" y="33"/>
                    </a:cubicBezTo>
                    <a:cubicBezTo>
                      <a:pt x="1244" y="33"/>
                      <a:pt x="1241" y="34"/>
                      <a:pt x="1239" y="38"/>
                    </a:cubicBezTo>
                    <a:cubicBezTo>
                      <a:pt x="1238" y="41"/>
                      <a:pt x="1237" y="45"/>
                      <a:pt x="1236" y="51"/>
                    </a:cubicBezTo>
                    <a:close/>
                    <a:moveTo>
                      <a:pt x="1296" y="66"/>
                    </a:moveTo>
                    <a:cubicBezTo>
                      <a:pt x="1302" y="67"/>
                      <a:pt x="1302" y="67"/>
                      <a:pt x="1302" y="67"/>
                    </a:cubicBezTo>
                    <a:cubicBezTo>
                      <a:pt x="1301" y="74"/>
                      <a:pt x="1300" y="80"/>
                      <a:pt x="1297" y="84"/>
                    </a:cubicBezTo>
                    <a:cubicBezTo>
                      <a:pt x="1294" y="88"/>
                      <a:pt x="1291" y="90"/>
                      <a:pt x="1287" y="90"/>
                    </a:cubicBezTo>
                    <a:cubicBezTo>
                      <a:pt x="1282" y="90"/>
                      <a:pt x="1279" y="87"/>
                      <a:pt x="1276" y="82"/>
                    </a:cubicBezTo>
                    <a:cubicBezTo>
                      <a:pt x="1273" y="76"/>
                      <a:pt x="1271" y="68"/>
                      <a:pt x="1271" y="57"/>
                    </a:cubicBezTo>
                    <a:cubicBezTo>
                      <a:pt x="1271" y="50"/>
                      <a:pt x="1272" y="44"/>
                      <a:pt x="1273" y="39"/>
                    </a:cubicBezTo>
                    <a:cubicBezTo>
                      <a:pt x="1274" y="34"/>
                      <a:pt x="1276" y="30"/>
                      <a:pt x="1279" y="28"/>
                    </a:cubicBezTo>
                    <a:cubicBezTo>
                      <a:pt x="1281" y="25"/>
                      <a:pt x="1284" y="24"/>
                      <a:pt x="1287" y="24"/>
                    </a:cubicBezTo>
                    <a:cubicBezTo>
                      <a:pt x="1291" y="24"/>
                      <a:pt x="1294" y="26"/>
                      <a:pt x="1297" y="29"/>
                    </a:cubicBezTo>
                    <a:cubicBezTo>
                      <a:pt x="1299" y="33"/>
                      <a:pt x="1301" y="38"/>
                      <a:pt x="1301" y="44"/>
                    </a:cubicBezTo>
                    <a:cubicBezTo>
                      <a:pt x="1295" y="46"/>
                      <a:pt x="1295" y="46"/>
                      <a:pt x="1295" y="46"/>
                    </a:cubicBezTo>
                    <a:cubicBezTo>
                      <a:pt x="1295" y="41"/>
                      <a:pt x="1294" y="38"/>
                      <a:pt x="1293" y="36"/>
                    </a:cubicBezTo>
                    <a:cubicBezTo>
                      <a:pt x="1291" y="34"/>
                      <a:pt x="1289" y="33"/>
                      <a:pt x="1287" y="33"/>
                    </a:cubicBezTo>
                    <a:cubicBezTo>
                      <a:pt x="1284" y="33"/>
                      <a:pt x="1282" y="35"/>
                      <a:pt x="1280" y="39"/>
                    </a:cubicBezTo>
                    <a:cubicBezTo>
                      <a:pt x="1278" y="42"/>
                      <a:pt x="1277" y="49"/>
                      <a:pt x="1277" y="57"/>
                    </a:cubicBezTo>
                    <a:cubicBezTo>
                      <a:pt x="1277" y="66"/>
                      <a:pt x="1278" y="72"/>
                      <a:pt x="1280" y="76"/>
                    </a:cubicBezTo>
                    <a:cubicBezTo>
                      <a:pt x="1282" y="80"/>
                      <a:pt x="1284" y="81"/>
                      <a:pt x="1287" y="81"/>
                    </a:cubicBezTo>
                    <a:cubicBezTo>
                      <a:pt x="1289" y="81"/>
                      <a:pt x="1291" y="80"/>
                      <a:pt x="1293" y="78"/>
                    </a:cubicBezTo>
                    <a:cubicBezTo>
                      <a:pt x="1295" y="75"/>
                      <a:pt x="1296" y="71"/>
                      <a:pt x="1296" y="66"/>
                    </a:cubicBezTo>
                    <a:close/>
                    <a:moveTo>
                      <a:pt x="1311" y="89"/>
                    </a:moveTo>
                    <a:cubicBezTo>
                      <a:pt x="1311" y="1"/>
                      <a:pt x="1311" y="1"/>
                      <a:pt x="1311" y="1"/>
                    </a:cubicBezTo>
                    <a:cubicBezTo>
                      <a:pt x="1317" y="1"/>
                      <a:pt x="1317" y="1"/>
                      <a:pt x="1317" y="1"/>
                    </a:cubicBezTo>
                    <a:cubicBezTo>
                      <a:pt x="1317" y="33"/>
                      <a:pt x="1317" y="33"/>
                      <a:pt x="1317" y="33"/>
                    </a:cubicBezTo>
                    <a:cubicBezTo>
                      <a:pt x="1319" y="27"/>
                      <a:pt x="1323" y="24"/>
                      <a:pt x="1327" y="24"/>
                    </a:cubicBezTo>
                    <a:cubicBezTo>
                      <a:pt x="1330" y="24"/>
                      <a:pt x="1332" y="25"/>
                      <a:pt x="1334" y="27"/>
                    </a:cubicBezTo>
                    <a:cubicBezTo>
                      <a:pt x="1336" y="28"/>
                      <a:pt x="1337" y="31"/>
                      <a:pt x="1338" y="34"/>
                    </a:cubicBezTo>
                    <a:cubicBezTo>
                      <a:pt x="1339" y="38"/>
                      <a:pt x="1339" y="42"/>
                      <a:pt x="1339" y="49"/>
                    </a:cubicBezTo>
                    <a:cubicBezTo>
                      <a:pt x="1339" y="89"/>
                      <a:pt x="1339" y="89"/>
                      <a:pt x="1339" y="89"/>
                    </a:cubicBezTo>
                    <a:cubicBezTo>
                      <a:pt x="1333" y="89"/>
                      <a:pt x="1333" y="89"/>
                      <a:pt x="1333" y="89"/>
                    </a:cubicBezTo>
                    <a:cubicBezTo>
                      <a:pt x="1333" y="49"/>
                      <a:pt x="1333" y="49"/>
                      <a:pt x="1333" y="49"/>
                    </a:cubicBezTo>
                    <a:cubicBezTo>
                      <a:pt x="1333" y="43"/>
                      <a:pt x="1333" y="39"/>
                      <a:pt x="1331" y="37"/>
                    </a:cubicBezTo>
                    <a:cubicBezTo>
                      <a:pt x="1330" y="34"/>
                      <a:pt x="1328" y="33"/>
                      <a:pt x="1326" y="33"/>
                    </a:cubicBezTo>
                    <a:cubicBezTo>
                      <a:pt x="1324" y="33"/>
                      <a:pt x="1322" y="34"/>
                      <a:pt x="1321" y="36"/>
                    </a:cubicBezTo>
                    <a:cubicBezTo>
                      <a:pt x="1319" y="37"/>
                      <a:pt x="1318" y="40"/>
                      <a:pt x="1318" y="42"/>
                    </a:cubicBezTo>
                    <a:cubicBezTo>
                      <a:pt x="1317" y="45"/>
                      <a:pt x="1317" y="49"/>
                      <a:pt x="1317" y="54"/>
                    </a:cubicBezTo>
                    <a:cubicBezTo>
                      <a:pt x="1317" y="89"/>
                      <a:pt x="1317" y="89"/>
                      <a:pt x="1317" y="89"/>
                    </a:cubicBezTo>
                    <a:cubicBezTo>
                      <a:pt x="1311" y="89"/>
                      <a:pt x="1311" y="89"/>
                      <a:pt x="1311" y="89"/>
                    </a:cubicBezTo>
                    <a:close/>
                    <a:moveTo>
                      <a:pt x="1352" y="89"/>
                    </a:moveTo>
                    <a:cubicBezTo>
                      <a:pt x="1352" y="25"/>
                      <a:pt x="1352" y="25"/>
                      <a:pt x="1352" y="25"/>
                    </a:cubicBezTo>
                    <a:cubicBezTo>
                      <a:pt x="1357" y="25"/>
                      <a:pt x="1357" y="25"/>
                      <a:pt x="1357" y="25"/>
                    </a:cubicBezTo>
                    <a:cubicBezTo>
                      <a:pt x="1357" y="34"/>
                      <a:pt x="1357" y="34"/>
                      <a:pt x="1357" y="34"/>
                    </a:cubicBezTo>
                    <a:cubicBezTo>
                      <a:pt x="1360" y="27"/>
                      <a:pt x="1363" y="24"/>
                      <a:pt x="1368" y="24"/>
                    </a:cubicBezTo>
                    <a:cubicBezTo>
                      <a:pt x="1370" y="24"/>
                      <a:pt x="1372" y="25"/>
                      <a:pt x="1374" y="26"/>
                    </a:cubicBezTo>
                    <a:cubicBezTo>
                      <a:pt x="1376" y="27"/>
                      <a:pt x="1377" y="29"/>
                      <a:pt x="1378" y="31"/>
                    </a:cubicBezTo>
                    <a:cubicBezTo>
                      <a:pt x="1379" y="34"/>
                      <a:pt x="1380" y="36"/>
                      <a:pt x="1380" y="39"/>
                    </a:cubicBezTo>
                    <a:cubicBezTo>
                      <a:pt x="1380" y="41"/>
                      <a:pt x="1380" y="45"/>
                      <a:pt x="1380" y="50"/>
                    </a:cubicBezTo>
                    <a:cubicBezTo>
                      <a:pt x="1380" y="89"/>
                      <a:pt x="1380" y="89"/>
                      <a:pt x="1380" y="89"/>
                    </a:cubicBezTo>
                    <a:cubicBezTo>
                      <a:pt x="1374" y="89"/>
                      <a:pt x="1374" y="89"/>
                      <a:pt x="1374" y="89"/>
                    </a:cubicBezTo>
                    <a:cubicBezTo>
                      <a:pt x="1374" y="50"/>
                      <a:pt x="1374" y="50"/>
                      <a:pt x="1374" y="50"/>
                    </a:cubicBezTo>
                    <a:cubicBezTo>
                      <a:pt x="1374" y="46"/>
                      <a:pt x="1374" y="43"/>
                      <a:pt x="1374" y="40"/>
                    </a:cubicBezTo>
                    <a:cubicBezTo>
                      <a:pt x="1373" y="38"/>
                      <a:pt x="1372" y="36"/>
                      <a:pt x="1371" y="35"/>
                    </a:cubicBezTo>
                    <a:cubicBezTo>
                      <a:pt x="1370" y="34"/>
                      <a:pt x="1369" y="33"/>
                      <a:pt x="1367" y="33"/>
                    </a:cubicBezTo>
                    <a:cubicBezTo>
                      <a:pt x="1365" y="33"/>
                      <a:pt x="1362" y="35"/>
                      <a:pt x="1361" y="38"/>
                    </a:cubicBezTo>
                    <a:cubicBezTo>
                      <a:pt x="1359" y="40"/>
                      <a:pt x="1358" y="46"/>
                      <a:pt x="1358" y="54"/>
                    </a:cubicBezTo>
                    <a:cubicBezTo>
                      <a:pt x="1358" y="89"/>
                      <a:pt x="1358" y="89"/>
                      <a:pt x="1358" y="89"/>
                    </a:cubicBezTo>
                    <a:cubicBezTo>
                      <a:pt x="1352" y="89"/>
                      <a:pt x="1352" y="89"/>
                      <a:pt x="1352" y="89"/>
                    </a:cubicBezTo>
                    <a:close/>
                    <a:moveTo>
                      <a:pt x="1391" y="57"/>
                    </a:moveTo>
                    <a:cubicBezTo>
                      <a:pt x="1391" y="45"/>
                      <a:pt x="1393" y="37"/>
                      <a:pt x="1396" y="31"/>
                    </a:cubicBezTo>
                    <a:cubicBezTo>
                      <a:pt x="1399" y="26"/>
                      <a:pt x="1403" y="24"/>
                      <a:pt x="1407" y="24"/>
                    </a:cubicBezTo>
                    <a:cubicBezTo>
                      <a:pt x="1412" y="24"/>
                      <a:pt x="1416" y="27"/>
                      <a:pt x="1419" y="32"/>
                    </a:cubicBezTo>
                    <a:cubicBezTo>
                      <a:pt x="1422" y="38"/>
                      <a:pt x="1424" y="46"/>
                      <a:pt x="1424" y="56"/>
                    </a:cubicBezTo>
                    <a:cubicBezTo>
                      <a:pt x="1424" y="64"/>
                      <a:pt x="1423" y="71"/>
                      <a:pt x="1422" y="76"/>
                    </a:cubicBezTo>
                    <a:cubicBezTo>
                      <a:pt x="1420" y="80"/>
                      <a:pt x="1418" y="84"/>
                      <a:pt x="1416" y="86"/>
                    </a:cubicBezTo>
                    <a:cubicBezTo>
                      <a:pt x="1413" y="89"/>
                      <a:pt x="1410" y="90"/>
                      <a:pt x="1407" y="90"/>
                    </a:cubicBezTo>
                    <a:cubicBezTo>
                      <a:pt x="1402" y="90"/>
                      <a:pt x="1398" y="87"/>
                      <a:pt x="1395" y="82"/>
                    </a:cubicBezTo>
                    <a:cubicBezTo>
                      <a:pt x="1392" y="76"/>
                      <a:pt x="1391" y="68"/>
                      <a:pt x="1391" y="57"/>
                    </a:cubicBezTo>
                    <a:close/>
                    <a:moveTo>
                      <a:pt x="1397" y="57"/>
                    </a:moveTo>
                    <a:cubicBezTo>
                      <a:pt x="1397" y="65"/>
                      <a:pt x="1398" y="71"/>
                      <a:pt x="1400" y="75"/>
                    </a:cubicBezTo>
                    <a:cubicBezTo>
                      <a:pt x="1402" y="79"/>
                      <a:pt x="1404" y="81"/>
                      <a:pt x="1407" y="81"/>
                    </a:cubicBezTo>
                    <a:cubicBezTo>
                      <a:pt x="1410" y="81"/>
                      <a:pt x="1413" y="79"/>
                      <a:pt x="1415" y="75"/>
                    </a:cubicBezTo>
                    <a:cubicBezTo>
                      <a:pt x="1417" y="71"/>
                      <a:pt x="1418" y="65"/>
                      <a:pt x="1418" y="57"/>
                    </a:cubicBezTo>
                    <a:cubicBezTo>
                      <a:pt x="1418" y="49"/>
                      <a:pt x="1417" y="43"/>
                      <a:pt x="1415" y="39"/>
                    </a:cubicBezTo>
                    <a:cubicBezTo>
                      <a:pt x="1413" y="35"/>
                      <a:pt x="1410" y="33"/>
                      <a:pt x="1407" y="33"/>
                    </a:cubicBezTo>
                    <a:cubicBezTo>
                      <a:pt x="1404" y="33"/>
                      <a:pt x="1402" y="35"/>
                      <a:pt x="1400" y="39"/>
                    </a:cubicBezTo>
                    <a:cubicBezTo>
                      <a:pt x="1398" y="43"/>
                      <a:pt x="1397" y="49"/>
                      <a:pt x="1397" y="57"/>
                    </a:cubicBezTo>
                    <a:close/>
                    <a:moveTo>
                      <a:pt x="1434" y="89"/>
                    </a:moveTo>
                    <a:cubicBezTo>
                      <a:pt x="1434" y="1"/>
                      <a:pt x="1434" y="1"/>
                      <a:pt x="1434" y="1"/>
                    </a:cubicBezTo>
                    <a:cubicBezTo>
                      <a:pt x="1440" y="1"/>
                      <a:pt x="1440" y="1"/>
                      <a:pt x="1440" y="1"/>
                    </a:cubicBezTo>
                    <a:cubicBezTo>
                      <a:pt x="1440" y="89"/>
                      <a:pt x="1440" y="89"/>
                      <a:pt x="1440" y="89"/>
                    </a:cubicBezTo>
                    <a:cubicBezTo>
                      <a:pt x="1434" y="89"/>
                      <a:pt x="1434" y="89"/>
                      <a:pt x="1434" y="89"/>
                    </a:cubicBezTo>
                    <a:close/>
                    <a:moveTo>
                      <a:pt x="1451" y="57"/>
                    </a:moveTo>
                    <a:cubicBezTo>
                      <a:pt x="1451" y="45"/>
                      <a:pt x="1453" y="37"/>
                      <a:pt x="1456" y="31"/>
                    </a:cubicBezTo>
                    <a:cubicBezTo>
                      <a:pt x="1459" y="26"/>
                      <a:pt x="1463" y="24"/>
                      <a:pt x="1467" y="24"/>
                    </a:cubicBezTo>
                    <a:cubicBezTo>
                      <a:pt x="1472" y="24"/>
                      <a:pt x="1476" y="27"/>
                      <a:pt x="1479" y="32"/>
                    </a:cubicBezTo>
                    <a:cubicBezTo>
                      <a:pt x="1482" y="38"/>
                      <a:pt x="1484" y="46"/>
                      <a:pt x="1484" y="56"/>
                    </a:cubicBezTo>
                    <a:cubicBezTo>
                      <a:pt x="1484" y="64"/>
                      <a:pt x="1483" y="71"/>
                      <a:pt x="1482" y="76"/>
                    </a:cubicBezTo>
                    <a:cubicBezTo>
                      <a:pt x="1480" y="80"/>
                      <a:pt x="1478" y="84"/>
                      <a:pt x="1476" y="86"/>
                    </a:cubicBezTo>
                    <a:cubicBezTo>
                      <a:pt x="1473" y="89"/>
                      <a:pt x="1470" y="90"/>
                      <a:pt x="1467" y="90"/>
                    </a:cubicBezTo>
                    <a:cubicBezTo>
                      <a:pt x="1462" y="90"/>
                      <a:pt x="1459" y="87"/>
                      <a:pt x="1455" y="82"/>
                    </a:cubicBezTo>
                    <a:cubicBezTo>
                      <a:pt x="1452" y="76"/>
                      <a:pt x="1451" y="68"/>
                      <a:pt x="1451" y="57"/>
                    </a:cubicBezTo>
                    <a:close/>
                    <a:moveTo>
                      <a:pt x="1457" y="57"/>
                    </a:moveTo>
                    <a:cubicBezTo>
                      <a:pt x="1457" y="65"/>
                      <a:pt x="1458" y="71"/>
                      <a:pt x="1460" y="75"/>
                    </a:cubicBezTo>
                    <a:cubicBezTo>
                      <a:pt x="1462" y="79"/>
                      <a:pt x="1464" y="81"/>
                      <a:pt x="1467" y="81"/>
                    </a:cubicBezTo>
                    <a:cubicBezTo>
                      <a:pt x="1470" y="81"/>
                      <a:pt x="1473" y="79"/>
                      <a:pt x="1475" y="75"/>
                    </a:cubicBezTo>
                    <a:cubicBezTo>
                      <a:pt x="1477" y="71"/>
                      <a:pt x="1478" y="65"/>
                      <a:pt x="1478" y="57"/>
                    </a:cubicBezTo>
                    <a:cubicBezTo>
                      <a:pt x="1478" y="49"/>
                      <a:pt x="1477" y="43"/>
                      <a:pt x="1475" y="39"/>
                    </a:cubicBezTo>
                    <a:cubicBezTo>
                      <a:pt x="1473" y="35"/>
                      <a:pt x="1470" y="33"/>
                      <a:pt x="1467" y="33"/>
                    </a:cubicBezTo>
                    <a:cubicBezTo>
                      <a:pt x="1464" y="33"/>
                      <a:pt x="1462" y="35"/>
                      <a:pt x="1460" y="39"/>
                    </a:cubicBezTo>
                    <a:cubicBezTo>
                      <a:pt x="1458" y="43"/>
                      <a:pt x="1457" y="49"/>
                      <a:pt x="1457"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 name="îṡľíďe"/>
              <p:cNvSpPr/>
              <p:nvPr/>
            </p:nvSpPr>
            <p:spPr bwMode="auto">
              <a:xfrm>
                <a:off x="9003514" y="3864490"/>
                <a:ext cx="1155870" cy="372361"/>
              </a:xfrm>
              <a:custGeom>
                <a:avLst/>
                <a:gdLst>
                  <a:gd name="T0" fmla="*/ 15 w 359"/>
                  <a:gd name="T1" fmla="*/ 106 h 115"/>
                  <a:gd name="T2" fmla="*/ 15 w 359"/>
                  <a:gd name="T3" fmla="*/ 89 h 115"/>
                  <a:gd name="T4" fmla="*/ 7 w 359"/>
                  <a:gd name="T5" fmla="*/ 28 h 115"/>
                  <a:gd name="T6" fmla="*/ 31 w 359"/>
                  <a:gd name="T7" fmla="*/ 25 h 115"/>
                  <a:gd name="T8" fmla="*/ 15 w 359"/>
                  <a:gd name="T9" fmla="*/ 115 h 115"/>
                  <a:gd name="T10" fmla="*/ 9 w 359"/>
                  <a:gd name="T11" fmla="*/ 74 h 115"/>
                  <a:gd name="T12" fmla="*/ 23 w 359"/>
                  <a:gd name="T13" fmla="*/ 39 h 115"/>
                  <a:gd name="T14" fmla="*/ 43 w 359"/>
                  <a:gd name="T15" fmla="*/ 113 h 115"/>
                  <a:gd name="T16" fmla="*/ 51 w 359"/>
                  <a:gd name="T17" fmla="*/ 100 h 115"/>
                  <a:gd name="T18" fmla="*/ 47 w 359"/>
                  <a:gd name="T19" fmla="*/ 25 h 115"/>
                  <a:gd name="T20" fmla="*/ 66 w 359"/>
                  <a:gd name="T21" fmla="*/ 25 h 115"/>
                  <a:gd name="T22" fmla="*/ 52 w 359"/>
                  <a:gd name="T23" fmla="*/ 112 h 115"/>
                  <a:gd name="T24" fmla="*/ 99 w 359"/>
                  <a:gd name="T25" fmla="*/ 31 h 115"/>
                  <a:gd name="T26" fmla="*/ 125 w 359"/>
                  <a:gd name="T27" fmla="*/ 76 h 115"/>
                  <a:gd name="T28" fmla="*/ 94 w 359"/>
                  <a:gd name="T29" fmla="*/ 57 h 115"/>
                  <a:gd name="T30" fmla="*/ 118 w 359"/>
                  <a:gd name="T31" fmla="*/ 75 h 115"/>
                  <a:gd name="T32" fmla="*/ 103 w 359"/>
                  <a:gd name="T33" fmla="*/ 39 h 115"/>
                  <a:gd name="T34" fmla="*/ 134 w 359"/>
                  <a:gd name="T35" fmla="*/ 34 h 115"/>
                  <a:gd name="T36" fmla="*/ 140 w 359"/>
                  <a:gd name="T37" fmla="*/ 9 h 115"/>
                  <a:gd name="T38" fmla="*/ 153 w 359"/>
                  <a:gd name="T39" fmla="*/ 10 h 115"/>
                  <a:gd name="T40" fmla="*/ 145 w 359"/>
                  <a:gd name="T41" fmla="*/ 25 h 115"/>
                  <a:gd name="T42" fmla="*/ 145 w 359"/>
                  <a:gd name="T43" fmla="*/ 89 h 115"/>
                  <a:gd name="T44" fmla="*/ 209 w 359"/>
                  <a:gd name="T45" fmla="*/ 83 h 115"/>
                  <a:gd name="T46" fmla="*/ 174 w 359"/>
                  <a:gd name="T47" fmla="*/ 44 h 115"/>
                  <a:gd name="T48" fmla="*/ 209 w 359"/>
                  <a:gd name="T49" fmla="*/ 6 h 115"/>
                  <a:gd name="T50" fmla="*/ 197 w 359"/>
                  <a:gd name="T51" fmla="*/ 10 h 115"/>
                  <a:gd name="T52" fmla="*/ 182 w 359"/>
                  <a:gd name="T53" fmla="*/ 64 h 115"/>
                  <a:gd name="T54" fmla="*/ 210 w 359"/>
                  <a:gd name="T55" fmla="*/ 58 h 115"/>
                  <a:gd name="T56" fmla="*/ 233 w 359"/>
                  <a:gd name="T57" fmla="*/ 33 h 115"/>
                  <a:gd name="T58" fmla="*/ 256 w 359"/>
                  <a:gd name="T59" fmla="*/ 49 h 115"/>
                  <a:gd name="T60" fmla="*/ 248 w 359"/>
                  <a:gd name="T61" fmla="*/ 37 h 115"/>
                  <a:gd name="T62" fmla="*/ 233 w 359"/>
                  <a:gd name="T63" fmla="*/ 54 h 115"/>
                  <a:gd name="T64" fmla="*/ 269 w 359"/>
                  <a:gd name="T65" fmla="*/ 1 h 115"/>
                  <a:gd name="T66" fmla="*/ 269 w 359"/>
                  <a:gd name="T67" fmla="*/ 89 h 115"/>
                  <a:gd name="T68" fmla="*/ 269 w 359"/>
                  <a:gd name="T69" fmla="*/ 89 h 115"/>
                  <a:gd name="T70" fmla="*/ 293 w 359"/>
                  <a:gd name="T71" fmla="*/ 34 h 115"/>
                  <a:gd name="T72" fmla="*/ 316 w 359"/>
                  <a:gd name="T73" fmla="*/ 39 h 115"/>
                  <a:gd name="T74" fmla="*/ 310 w 359"/>
                  <a:gd name="T75" fmla="*/ 50 h 115"/>
                  <a:gd name="T76" fmla="*/ 296 w 359"/>
                  <a:gd name="T77" fmla="*/ 38 h 115"/>
                  <a:gd name="T78" fmla="*/ 352 w 359"/>
                  <a:gd name="T79" fmla="*/ 81 h 115"/>
                  <a:gd name="T80" fmla="*/ 327 w 359"/>
                  <a:gd name="T81" fmla="*/ 72 h 115"/>
                  <a:gd name="T82" fmla="*/ 340 w 359"/>
                  <a:gd name="T83" fmla="*/ 52 h 115"/>
                  <a:gd name="T84" fmla="*/ 343 w 359"/>
                  <a:gd name="T85" fmla="*/ 33 h 115"/>
                  <a:gd name="T86" fmla="*/ 330 w 359"/>
                  <a:gd name="T87" fmla="*/ 33 h 115"/>
                  <a:gd name="T88" fmla="*/ 355 w 359"/>
                  <a:gd name="T89" fmla="*/ 31 h 115"/>
                  <a:gd name="T90" fmla="*/ 357 w 359"/>
                  <a:gd name="T91" fmla="*/ 81 h 115"/>
                  <a:gd name="T92" fmla="*/ 351 w 359"/>
                  <a:gd name="T93" fmla="*/ 57 h 115"/>
                  <a:gd name="T94" fmla="*/ 333 w 359"/>
                  <a:gd name="T95" fmla="*/ 72 h 115"/>
                  <a:gd name="T96" fmla="*/ 350 w 359"/>
                  <a:gd name="T97" fmla="*/ 7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9" h="115">
                    <a:moveTo>
                      <a:pt x="1" y="94"/>
                    </a:moveTo>
                    <a:cubicBezTo>
                      <a:pt x="7" y="96"/>
                      <a:pt x="7" y="96"/>
                      <a:pt x="7" y="96"/>
                    </a:cubicBezTo>
                    <a:cubicBezTo>
                      <a:pt x="7" y="99"/>
                      <a:pt x="8" y="101"/>
                      <a:pt x="9" y="103"/>
                    </a:cubicBezTo>
                    <a:cubicBezTo>
                      <a:pt x="11" y="105"/>
                      <a:pt x="13" y="106"/>
                      <a:pt x="15" y="106"/>
                    </a:cubicBezTo>
                    <a:cubicBezTo>
                      <a:pt x="18" y="106"/>
                      <a:pt x="20" y="105"/>
                      <a:pt x="22" y="103"/>
                    </a:cubicBezTo>
                    <a:cubicBezTo>
                      <a:pt x="23" y="101"/>
                      <a:pt x="24" y="98"/>
                      <a:pt x="25" y="94"/>
                    </a:cubicBezTo>
                    <a:cubicBezTo>
                      <a:pt x="25" y="92"/>
                      <a:pt x="25" y="88"/>
                      <a:pt x="25" y="81"/>
                    </a:cubicBezTo>
                    <a:cubicBezTo>
                      <a:pt x="22" y="86"/>
                      <a:pt x="19" y="89"/>
                      <a:pt x="15" y="89"/>
                    </a:cubicBezTo>
                    <a:cubicBezTo>
                      <a:pt x="10" y="89"/>
                      <a:pt x="7" y="86"/>
                      <a:pt x="4" y="79"/>
                    </a:cubicBezTo>
                    <a:cubicBezTo>
                      <a:pt x="1" y="73"/>
                      <a:pt x="0" y="66"/>
                      <a:pt x="0" y="57"/>
                    </a:cubicBezTo>
                    <a:cubicBezTo>
                      <a:pt x="0" y="51"/>
                      <a:pt x="1" y="45"/>
                      <a:pt x="2" y="40"/>
                    </a:cubicBezTo>
                    <a:cubicBezTo>
                      <a:pt x="3" y="35"/>
                      <a:pt x="5" y="31"/>
                      <a:pt x="7" y="28"/>
                    </a:cubicBezTo>
                    <a:cubicBezTo>
                      <a:pt x="10" y="25"/>
                      <a:pt x="12" y="24"/>
                      <a:pt x="15" y="24"/>
                    </a:cubicBezTo>
                    <a:cubicBezTo>
                      <a:pt x="19" y="24"/>
                      <a:pt x="23" y="27"/>
                      <a:pt x="26" y="33"/>
                    </a:cubicBezTo>
                    <a:cubicBezTo>
                      <a:pt x="26" y="25"/>
                      <a:pt x="26" y="25"/>
                      <a:pt x="26" y="25"/>
                    </a:cubicBezTo>
                    <a:cubicBezTo>
                      <a:pt x="31" y="25"/>
                      <a:pt x="31" y="25"/>
                      <a:pt x="31" y="25"/>
                    </a:cubicBezTo>
                    <a:cubicBezTo>
                      <a:pt x="31" y="80"/>
                      <a:pt x="31" y="80"/>
                      <a:pt x="31" y="80"/>
                    </a:cubicBezTo>
                    <a:cubicBezTo>
                      <a:pt x="31" y="90"/>
                      <a:pt x="30" y="97"/>
                      <a:pt x="29" y="101"/>
                    </a:cubicBezTo>
                    <a:cubicBezTo>
                      <a:pt x="28" y="105"/>
                      <a:pt x="26" y="109"/>
                      <a:pt x="24" y="111"/>
                    </a:cubicBezTo>
                    <a:cubicBezTo>
                      <a:pt x="22" y="114"/>
                      <a:pt x="19" y="115"/>
                      <a:pt x="15" y="115"/>
                    </a:cubicBezTo>
                    <a:cubicBezTo>
                      <a:pt x="11" y="115"/>
                      <a:pt x="8" y="113"/>
                      <a:pt x="5" y="110"/>
                    </a:cubicBezTo>
                    <a:cubicBezTo>
                      <a:pt x="3" y="106"/>
                      <a:pt x="1" y="101"/>
                      <a:pt x="1" y="94"/>
                    </a:cubicBezTo>
                    <a:close/>
                    <a:moveTo>
                      <a:pt x="6" y="56"/>
                    </a:moveTo>
                    <a:cubicBezTo>
                      <a:pt x="6" y="64"/>
                      <a:pt x="7" y="70"/>
                      <a:pt x="9" y="74"/>
                    </a:cubicBezTo>
                    <a:cubicBezTo>
                      <a:pt x="11" y="78"/>
                      <a:pt x="13" y="80"/>
                      <a:pt x="16" y="80"/>
                    </a:cubicBezTo>
                    <a:cubicBezTo>
                      <a:pt x="19" y="80"/>
                      <a:pt x="21" y="78"/>
                      <a:pt x="23" y="74"/>
                    </a:cubicBezTo>
                    <a:cubicBezTo>
                      <a:pt x="25" y="70"/>
                      <a:pt x="25" y="64"/>
                      <a:pt x="25" y="56"/>
                    </a:cubicBezTo>
                    <a:cubicBezTo>
                      <a:pt x="25" y="49"/>
                      <a:pt x="25" y="43"/>
                      <a:pt x="23" y="39"/>
                    </a:cubicBezTo>
                    <a:cubicBezTo>
                      <a:pt x="21" y="35"/>
                      <a:pt x="18" y="33"/>
                      <a:pt x="16" y="33"/>
                    </a:cubicBezTo>
                    <a:cubicBezTo>
                      <a:pt x="13" y="33"/>
                      <a:pt x="11" y="35"/>
                      <a:pt x="9" y="39"/>
                    </a:cubicBezTo>
                    <a:cubicBezTo>
                      <a:pt x="7" y="43"/>
                      <a:pt x="6" y="48"/>
                      <a:pt x="6" y="56"/>
                    </a:cubicBezTo>
                    <a:close/>
                    <a:moveTo>
                      <a:pt x="43" y="113"/>
                    </a:moveTo>
                    <a:cubicBezTo>
                      <a:pt x="43" y="103"/>
                      <a:pt x="43" y="103"/>
                      <a:pt x="43" y="103"/>
                    </a:cubicBezTo>
                    <a:cubicBezTo>
                      <a:pt x="44" y="104"/>
                      <a:pt x="45" y="104"/>
                      <a:pt x="46" y="104"/>
                    </a:cubicBezTo>
                    <a:cubicBezTo>
                      <a:pt x="47" y="104"/>
                      <a:pt x="49" y="104"/>
                      <a:pt x="49" y="103"/>
                    </a:cubicBezTo>
                    <a:cubicBezTo>
                      <a:pt x="50" y="102"/>
                      <a:pt x="51" y="101"/>
                      <a:pt x="51" y="100"/>
                    </a:cubicBezTo>
                    <a:cubicBezTo>
                      <a:pt x="52" y="99"/>
                      <a:pt x="52" y="96"/>
                      <a:pt x="53" y="92"/>
                    </a:cubicBezTo>
                    <a:cubicBezTo>
                      <a:pt x="53" y="91"/>
                      <a:pt x="53" y="90"/>
                      <a:pt x="54" y="89"/>
                    </a:cubicBezTo>
                    <a:cubicBezTo>
                      <a:pt x="40" y="25"/>
                      <a:pt x="40" y="25"/>
                      <a:pt x="40" y="25"/>
                    </a:cubicBezTo>
                    <a:cubicBezTo>
                      <a:pt x="47" y="25"/>
                      <a:pt x="47" y="25"/>
                      <a:pt x="47" y="25"/>
                    </a:cubicBezTo>
                    <a:cubicBezTo>
                      <a:pt x="54" y="62"/>
                      <a:pt x="54" y="62"/>
                      <a:pt x="54" y="62"/>
                    </a:cubicBezTo>
                    <a:cubicBezTo>
                      <a:pt x="55" y="67"/>
                      <a:pt x="56" y="72"/>
                      <a:pt x="57" y="77"/>
                    </a:cubicBezTo>
                    <a:cubicBezTo>
                      <a:pt x="57" y="72"/>
                      <a:pt x="58" y="67"/>
                      <a:pt x="59" y="62"/>
                    </a:cubicBezTo>
                    <a:cubicBezTo>
                      <a:pt x="66" y="25"/>
                      <a:pt x="66" y="25"/>
                      <a:pt x="66" y="25"/>
                    </a:cubicBezTo>
                    <a:cubicBezTo>
                      <a:pt x="72" y="25"/>
                      <a:pt x="72" y="25"/>
                      <a:pt x="72" y="25"/>
                    </a:cubicBezTo>
                    <a:cubicBezTo>
                      <a:pt x="59" y="90"/>
                      <a:pt x="59" y="90"/>
                      <a:pt x="59" y="90"/>
                    </a:cubicBezTo>
                    <a:cubicBezTo>
                      <a:pt x="58" y="97"/>
                      <a:pt x="57" y="102"/>
                      <a:pt x="56" y="104"/>
                    </a:cubicBezTo>
                    <a:cubicBezTo>
                      <a:pt x="55" y="108"/>
                      <a:pt x="54" y="111"/>
                      <a:pt x="52" y="112"/>
                    </a:cubicBezTo>
                    <a:cubicBezTo>
                      <a:pt x="51" y="114"/>
                      <a:pt x="49" y="115"/>
                      <a:pt x="47" y="115"/>
                    </a:cubicBezTo>
                    <a:cubicBezTo>
                      <a:pt x="46" y="115"/>
                      <a:pt x="45" y="114"/>
                      <a:pt x="43" y="113"/>
                    </a:cubicBezTo>
                    <a:close/>
                    <a:moveTo>
                      <a:pt x="94" y="57"/>
                    </a:moveTo>
                    <a:cubicBezTo>
                      <a:pt x="94" y="45"/>
                      <a:pt x="96" y="37"/>
                      <a:pt x="99" y="31"/>
                    </a:cubicBezTo>
                    <a:cubicBezTo>
                      <a:pt x="102" y="26"/>
                      <a:pt x="106" y="24"/>
                      <a:pt x="110" y="24"/>
                    </a:cubicBezTo>
                    <a:cubicBezTo>
                      <a:pt x="115" y="24"/>
                      <a:pt x="119" y="27"/>
                      <a:pt x="122" y="32"/>
                    </a:cubicBezTo>
                    <a:cubicBezTo>
                      <a:pt x="125" y="38"/>
                      <a:pt x="127" y="46"/>
                      <a:pt x="127" y="56"/>
                    </a:cubicBezTo>
                    <a:cubicBezTo>
                      <a:pt x="127" y="64"/>
                      <a:pt x="126" y="71"/>
                      <a:pt x="125" y="76"/>
                    </a:cubicBezTo>
                    <a:cubicBezTo>
                      <a:pt x="123" y="80"/>
                      <a:pt x="121" y="84"/>
                      <a:pt x="119" y="86"/>
                    </a:cubicBezTo>
                    <a:cubicBezTo>
                      <a:pt x="116" y="89"/>
                      <a:pt x="113" y="90"/>
                      <a:pt x="110" y="90"/>
                    </a:cubicBezTo>
                    <a:cubicBezTo>
                      <a:pt x="106" y="90"/>
                      <a:pt x="102" y="87"/>
                      <a:pt x="99" y="82"/>
                    </a:cubicBezTo>
                    <a:cubicBezTo>
                      <a:pt x="95" y="76"/>
                      <a:pt x="94" y="68"/>
                      <a:pt x="94" y="57"/>
                    </a:cubicBezTo>
                    <a:close/>
                    <a:moveTo>
                      <a:pt x="100" y="57"/>
                    </a:moveTo>
                    <a:cubicBezTo>
                      <a:pt x="100" y="65"/>
                      <a:pt x="101" y="71"/>
                      <a:pt x="103" y="75"/>
                    </a:cubicBezTo>
                    <a:cubicBezTo>
                      <a:pt x="105" y="79"/>
                      <a:pt x="107" y="81"/>
                      <a:pt x="110" y="81"/>
                    </a:cubicBezTo>
                    <a:cubicBezTo>
                      <a:pt x="113" y="81"/>
                      <a:pt x="116" y="79"/>
                      <a:pt x="118" y="75"/>
                    </a:cubicBezTo>
                    <a:cubicBezTo>
                      <a:pt x="120" y="71"/>
                      <a:pt x="121" y="65"/>
                      <a:pt x="121" y="57"/>
                    </a:cubicBezTo>
                    <a:cubicBezTo>
                      <a:pt x="121" y="49"/>
                      <a:pt x="120" y="43"/>
                      <a:pt x="118" y="39"/>
                    </a:cubicBezTo>
                    <a:cubicBezTo>
                      <a:pt x="116" y="35"/>
                      <a:pt x="113" y="33"/>
                      <a:pt x="110" y="33"/>
                    </a:cubicBezTo>
                    <a:cubicBezTo>
                      <a:pt x="107" y="33"/>
                      <a:pt x="105" y="35"/>
                      <a:pt x="103" y="39"/>
                    </a:cubicBezTo>
                    <a:cubicBezTo>
                      <a:pt x="101" y="43"/>
                      <a:pt x="100" y="49"/>
                      <a:pt x="100" y="57"/>
                    </a:cubicBezTo>
                    <a:close/>
                    <a:moveTo>
                      <a:pt x="139" y="89"/>
                    </a:moveTo>
                    <a:cubicBezTo>
                      <a:pt x="139" y="34"/>
                      <a:pt x="139" y="34"/>
                      <a:pt x="139" y="34"/>
                    </a:cubicBezTo>
                    <a:cubicBezTo>
                      <a:pt x="134" y="34"/>
                      <a:pt x="134" y="34"/>
                      <a:pt x="134" y="34"/>
                    </a:cubicBezTo>
                    <a:cubicBezTo>
                      <a:pt x="134" y="25"/>
                      <a:pt x="134" y="25"/>
                      <a:pt x="134" y="25"/>
                    </a:cubicBezTo>
                    <a:cubicBezTo>
                      <a:pt x="139" y="25"/>
                      <a:pt x="139" y="25"/>
                      <a:pt x="139" y="25"/>
                    </a:cubicBezTo>
                    <a:cubicBezTo>
                      <a:pt x="139" y="19"/>
                      <a:pt x="139" y="19"/>
                      <a:pt x="139" y="19"/>
                    </a:cubicBezTo>
                    <a:cubicBezTo>
                      <a:pt x="139" y="14"/>
                      <a:pt x="139" y="11"/>
                      <a:pt x="140" y="9"/>
                    </a:cubicBezTo>
                    <a:cubicBezTo>
                      <a:pt x="140" y="6"/>
                      <a:pt x="141" y="4"/>
                      <a:pt x="143" y="2"/>
                    </a:cubicBezTo>
                    <a:cubicBezTo>
                      <a:pt x="144" y="0"/>
                      <a:pt x="146" y="0"/>
                      <a:pt x="149" y="0"/>
                    </a:cubicBezTo>
                    <a:cubicBezTo>
                      <a:pt x="150" y="0"/>
                      <a:pt x="152" y="0"/>
                      <a:pt x="154" y="1"/>
                    </a:cubicBezTo>
                    <a:cubicBezTo>
                      <a:pt x="153" y="10"/>
                      <a:pt x="153" y="10"/>
                      <a:pt x="153" y="10"/>
                    </a:cubicBezTo>
                    <a:cubicBezTo>
                      <a:pt x="152" y="10"/>
                      <a:pt x="151" y="9"/>
                      <a:pt x="150" y="9"/>
                    </a:cubicBezTo>
                    <a:cubicBezTo>
                      <a:pt x="148" y="9"/>
                      <a:pt x="147" y="10"/>
                      <a:pt x="146" y="12"/>
                    </a:cubicBezTo>
                    <a:cubicBezTo>
                      <a:pt x="145" y="13"/>
                      <a:pt x="145" y="16"/>
                      <a:pt x="145" y="19"/>
                    </a:cubicBezTo>
                    <a:cubicBezTo>
                      <a:pt x="145" y="25"/>
                      <a:pt x="145" y="25"/>
                      <a:pt x="145" y="25"/>
                    </a:cubicBezTo>
                    <a:cubicBezTo>
                      <a:pt x="152" y="25"/>
                      <a:pt x="152" y="25"/>
                      <a:pt x="152" y="25"/>
                    </a:cubicBezTo>
                    <a:cubicBezTo>
                      <a:pt x="152" y="34"/>
                      <a:pt x="152" y="34"/>
                      <a:pt x="152" y="34"/>
                    </a:cubicBezTo>
                    <a:cubicBezTo>
                      <a:pt x="145" y="34"/>
                      <a:pt x="145" y="34"/>
                      <a:pt x="145" y="34"/>
                    </a:cubicBezTo>
                    <a:cubicBezTo>
                      <a:pt x="145" y="89"/>
                      <a:pt x="145" y="89"/>
                      <a:pt x="145" y="89"/>
                    </a:cubicBezTo>
                    <a:cubicBezTo>
                      <a:pt x="139" y="89"/>
                      <a:pt x="139" y="89"/>
                      <a:pt x="139" y="89"/>
                    </a:cubicBezTo>
                    <a:close/>
                    <a:moveTo>
                      <a:pt x="210" y="58"/>
                    </a:moveTo>
                    <a:cubicBezTo>
                      <a:pt x="217" y="61"/>
                      <a:pt x="217" y="61"/>
                      <a:pt x="217" y="61"/>
                    </a:cubicBezTo>
                    <a:cubicBezTo>
                      <a:pt x="215" y="71"/>
                      <a:pt x="213" y="78"/>
                      <a:pt x="209" y="83"/>
                    </a:cubicBezTo>
                    <a:cubicBezTo>
                      <a:pt x="206" y="88"/>
                      <a:pt x="202" y="90"/>
                      <a:pt x="197" y="90"/>
                    </a:cubicBezTo>
                    <a:cubicBezTo>
                      <a:pt x="191" y="90"/>
                      <a:pt x="187" y="88"/>
                      <a:pt x="184" y="85"/>
                    </a:cubicBezTo>
                    <a:cubicBezTo>
                      <a:pt x="181" y="81"/>
                      <a:pt x="178" y="75"/>
                      <a:pt x="176" y="68"/>
                    </a:cubicBezTo>
                    <a:cubicBezTo>
                      <a:pt x="175" y="61"/>
                      <a:pt x="174" y="53"/>
                      <a:pt x="174" y="44"/>
                    </a:cubicBezTo>
                    <a:cubicBezTo>
                      <a:pt x="174" y="35"/>
                      <a:pt x="175" y="27"/>
                      <a:pt x="177" y="20"/>
                    </a:cubicBezTo>
                    <a:cubicBezTo>
                      <a:pt x="179" y="14"/>
                      <a:pt x="181" y="8"/>
                      <a:pt x="185" y="5"/>
                    </a:cubicBezTo>
                    <a:cubicBezTo>
                      <a:pt x="189" y="1"/>
                      <a:pt x="192" y="0"/>
                      <a:pt x="197" y="0"/>
                    </a:cubicBezTo>
                    <a:cubicBezTo>
                      <a:pt x="202" y="0"/>
                      <a:pt x="206" y="2"/>
                      <a:pt x="209" y="6"/>
                    </a:cubicBezTo>
                    <a:cubicBezTo>
                      <a:pt x="212" y="11"/>
                      <a:pt x="214" y="17"/>
                      <a:pt x="216" y="25"/>
                    </a:cubicBezTo>
                    <a:cubicBezTo>
                      <a:pt x="209" y="28"/>
                      <a:pt x="209" y="28"/>
                      <a:pt x="209" y="28"/>
                    </a:cubicBezTo>
                    <a:cubicBezTo>
                      <a:pt x="208" y="21"/>
                      <a:pt x="207" y="17"/>
                      <a:pt x="205" y="14"/>
                    </a:cubicBezTo>
                    <a:cubicBezTo>
                      <a:pt x="202" y="11"/>
                      <a:pt x="200" y="10"/>
                      <a:pt x="197" y="10"/>
                    </a:cubicBezTo>
                    <a:cubicBezTo>
                      <a:pt x="193" y="10"/>
                      <a:pt x="190" y="11"/>
                      <a:pt x="187" y="14"/>
                    </a:cubicBezTo>
                    <a:cubicBezTo>
                      <a:pt x="185" y="18"/>
                      <a:pt x="183" y="22"/>
                      <a:pt x="182" y="27"/>
                    </a:cubicBezTo>
                    <a:cubicBezTo>
                      <a:pt x="181" y="33"/>
                      <a:pt x="180" y="38"/>
                      <a:pt x="180" y="44"/>
                    </a:cubicBezTo>
                    <a:cubicBezTo>
                      <a:pt x="180" y="52"/>
                      <a:pt x="181" y="58"/>
                      <a:pt x="182" y="64"/>
                    </a:cubicBezTo>
                    <a:cubicBezTo>
                      <a:pt x="183" y="69"/>
                      <a:pt x="185" y="74"/>
                      <a:pt x="188" y="76"/>
                    </a:cubicBezTo>
                    <a:cubicBezTo>
                      <a:pt x="190" y="79"/>
                      <a:pt x="193" y="80"/>
                      <a:pt x="196" y="80"/>
                    </a:cubicBezTo>
                    <a:cubicBezTo>
                      <a:pt x="200" y="80"/>
                      <a:pt x="203" y="79"/>
                      <a:pt x="205" y="75"/>
                    </a:cubicBezTo>
                    <a:cubicBezTo>
                      <a:pt x="208" y="71"/>
                      <a:pt x="209" y="65"/>
                      <a:pt x="210" y="58"/>
                    </a:cubicBezTo>
                    <a:close/>
                    <a:moveTo>
                      <a:pt x="227" y="89"/>
                    </a:moveTo>
                    <a:cubicBezTo>
                      <a:pt x="227" y="1"/>
                      <a:pt x="227" y="1"/>
                      <a:pt x="227" y="1"/>
                    </a:cubicBezTo>
                    <a:cubicBezTo>
                      <a:pt x="233" y="1"/>
                      <a:pt x="233" y="1"/>
                      <a:pt x="233" y="1"/>
                    </a:cubicBezTo>
                    <a:cubicBezTo>
                      <a:pt x="233" y="33"/>
                      <a:pt x="233" y="33"/>
                      <a:pt x="233" y="33"/>
                    </a:cubicBezTo>
                    <a:cubicBezTo>
                      <a:pt x="236" y="27"/>
                      <a:pt x="240" y="24"/>
                      <a:pt x="244" y="24"/>
                    </a:cubicBezTo>
                    <a:cubicBezTo>
                      <a:pt x="246" y="24"/>
                      <a:pt x="249" y="25"/>
                      <a:pt x="251" y="27"/>
                    </a:cubicBezTo>
                    <a:cubicBezTo>
                      <a:pt x="253" y="28"/>
                      <a:pt x="254" y="31"/>
                      <a:pt x="255" y="34"/>
                    </a:cubicBezTo>
                    <a:cubicBezTo>
                      <a:pt x="256" y="38"/>
                      <a:pt x="256" y="42"/>
                      <a:pt x="256" y="49"/>
                    </a:cubicBezTo>
                    <a:cubicBezTo>
                      <a:pt x="256" y="89"/>
                      <a:pt x="256" y="89"/>
                      <a:pt x="256" y="89"/>
                    </a:cubicBezTo>
                    <a:cubicBezTo>
                      <a:pt x="250" y="89"/>
                      <a:pt x="250" y="89"/>
                      <a:pt x="250" y="89"/>
                    </a:cubicBezTo>
                    <a:cubicBezTo>
                      <a:pt x="250" y="49"/>
                      <a:pt x="250" y="49"/>
                      <a:pt x="250" y="49"/>
                    </a:cubicBezTo>
                    <a:cubicBezTo>
                      <a:pt x="250" y="43"/>
                      <a:pt x="249" y="39"/>
                      <a:pt x="248" y="37"/>
                    </a:cubicBezTo>
                    <a:cubicBezTo>
                      <a:pt x="247" y="34"/>
                      <a:pt x="245" y="33"/>
                      <a:pt x="243" y="33"/>
                    </a:cubicBezTo>
                    <a:cubicBezTo>
                      <a:pt x="241" y="33"/>
                      <a:pt x="239" y="34"/>
                      <a:pt x="238" y="36"/>
                    </a:cubicBezTo>
                    <a:cubicBezTo>
                      <a:pt x="236" y="37"/>
                      <a:pt x="235" y="40"/>
                      <a:pt x="234" y="42"/>
                    </a:cubicBezTo>
                    <a:cubicBezTo>
                      <a:pt x="234" y="45"/>
                      <a:pt x="233" y="49"/>
                      <a:pt x="233" y="54"/>
                    </a:cubicBezTo>
                    <a:cubicBezTo>
                      <a:pt x="233" y="89"/>
                      <a:pt x="233" y="89"/>
                      <a:pt x="233" y="89"/>
                    </a:cubicBezTo>
                    <a:cubicBezTo>
                      <a:pt x="227" y="89"/>
                      <a:pt x="227" y="89"/>
                      <a:pt x="227" y="89"/>
                    </a:cubicBezTo>
                    <a:close/>
                    <a:moveTo>
                      <a:pt x="269" y="14"/>
                    </a:moveTo>
                    <a:cubicBezTo>
                      <a:pt x="269" y="1"/>
                      <a:pt x="269" y="1"/>
                      <a:pt x="269" y="1"/>
                    </a:cubicBezTo>
                    <a:cubicBezTo>
                      <a:pt x="275" y="1"/>
                      <a:pt x="275" y="1"/>
                      <a:pt x="275" y="1"/>
                    </a:cubicBezTo>
                    <a:cubicBezTo>
                      <a:pt x="275" y="14"/>
                      <a:pt x="275" y="14"/>
                      <a:pt x="275" y="14"/>
                    </a:cubicBezTo>
                    <a:cubicBezTo>
                      <a:pt x="269" y="14"/>
                      <a:pt x="269" y="14"/>
                      <a:pt x="269" y="14"/>
                    </a:cubicBezTo>
                    <a:close/>
                    <a:moveTo>
                      <a:pt x="269" y="89"/>
                    </a:moveTo>
                    <a:cubicBezTo>
                      <a:pt x="269" y="25"/>
                      <a:pt x="269" y="25"/>
                      <a:pt x="269" y="25"/>
                    </a:cubicBezTo>
                    <a:cubicBezTo>
                      <a:pt x="275" y="25"/>
                      <a:pt x="275" y="25"/>
                      <a:pt x="275" y="25"/>
                    </a:cubicBezTo>
                    <a:cubicBezTo>
                      <a:pt x="275" y="89"/>
                      <a:pt x="275" y="89"/>
                      <a:pt x="275" y="89"/>
                    </a:cubicBezTo>
                    <a:cubicBezTo>
                      <a:pt x="269" y="89"/>
                      <a:pt x="269" y="89"/>
                      <a:pt x="269" y="89"/>
                    </a:cubicBezTo>
                    <a:close/>
                    <a:moveTo>
                      <a:pt x="287" y="89"/>
                    </a:moveTo>
                    <a:cubicBezTo>
                      <a:pt x="287" y="25"/>
                      <a:pt x="287" y="25"/>
                      <a:pt x="287" y="25"/>
                    </a:cubicBezTo>
                    <a:cubicBezTo>
                      <a:pt x="293" y="25"/>
                      <a:pt x="293" y="25"/>
                      <a:pt x="293" y="25"/>
                    </a:cubicBezTo>
                    <a:cubicBezTo>
                      <a:pt x="293" y="34"/>
                      <a:pt x="293" y="34"/>
                      <a:pt x="293" y="34"/>
                    </a:cubicBezTo>
                    <a:cubicBezTo>
                      <a:pt x="295" y="27"/>
                      <a:pt x="299" y="24"/>
                      <a:pt x="304" y="24"/>
                    </a:cubicBezTo>
                    <a:cubicBezTo>
                      <a:pt x="306" y="24"/>
                      <a:pt x="308" y="25"/>
                      <a:pt x="310" y="26"/>
                    </a:cubicBezTo>
                    <a:cubicBezTo>
                      <a:pt x="312" y="27"/>
                      <a:pt x="313" y="29"/>
                      <a:pt x="314" y="31"/>
                    </a:cubicBezTo>
                    <a:cubicBezTo>
                      <a:pt x="315" y="34"/>
                      <a:pt x="315" y="36"/>
                      <a:pt x="316" y="39"/>
                    </a:cubicBezTo>
                    <a:cubicBezTo>
                      <a:pt x="316" y="41"/>
                      <a:pt x="316" y="45"/>
                      <a:pt x="316" y="50"/>
                    </a:cubicBezTo>
                    <a:cubicBezTo>
                      <a:pt x="316" y="89"/>
                      <a:pt x="316" y="89"/>
                      <a:pt x="316" y="89"/>
                    </a:cubicBezTo>
                    <a:cubicBezTo>
                      <a:pt x="310" y="89"/>
                      <a:pt x="310" y="89"/>
                      <a:pt x="310" y="89"/>
                    </a:cubicBezTo>
                    <a:cubicBezTo>
                      <a:pt x="310" y="50"/>
                      <a:pt x="310" y="50"/>
                      <a:pt x="310" y="50"/>
                    </a:cubicBezTo>
                    <a:cubicBezTo>
                      <a:pt x="310" y="46"/>
                      <a:pt x="310" y="43"/>
                      <a:pt x="309" y="40"/>
                    </a:cubicBezTo>
                    <a:cubicBezTo>
                      <a:pt x="309" y="38"/>
                      <a:pt x="308" y="36"/>
                      <a:pt x="307" y="35"/>
                    </a:cubicBezTo>
                    <a:cubicBezTo>
                      <a:pt x="306" y="34"/>
                      <a:pt x="304" y="33"/>
                      <a:pt x="303" y="33"/>
                    </a:cubicBezTo>
                    <a:cubicBezTo>
                      <a:pt x="300" y="33"/>
                      <a:pt x="298" y="35"/>
                      <a:pt x="296" y="38"/>
                    </a:cubicBezTo>
                    <a:cubicBezTo>
                      <a:pt x="294" y="40"/>
                      <a:pt x="293" y="46"/>
                      <a:pt x="293" y="54"/>
                    </a:cubicBezTo>
                    <a:cubicBezTo>
                      <a:pt x="293" y="89"/>
                      <a:pt x="293" y="89"/>
                      <a:pt x="293" y="89"/>
                    </a:cubicBezTo>
                    <a:cubicBezTo>
                      <a:pt x="287" y="89"/>
                      <a:pt x="287" y="89"/>
                      <a:pt x="287" y="89"/>
                    </a:cubicBezTo>
                    <a:close/>
                    <a:moveTo>
                      <a:pt x="352" y="81"/>
                    </a:moveTo>
                    <a:cubicBezTo>
                      <a:pt x="349" y="84"/>
                      <a:pt x="347" y="87"/>
                      <a:pt x="345" y="88"/>
                    </a:cubicBezTo>
                    <a:cubicBezTo>
                      <a:pt x="343" y="90"/>
                      <a:pt x="341" y="90"/>
                      <a:pt x="339" y="90"/>
                    </a:cubicBezTo>
                    <a:cubicBezTo>
                      <a:pt x="335" y="90"/>
                      <a:pt x="332" y="89"/>
                      <a:pt x="330" y="85"/>
                    </a:cubicBezTo>
                    <a:cubicBezTo>
                      <a:pt x="328" y="82"/>
                      <a:pt x="327" y="77"/>
                      <a:pt x="327" y="72"/>
                    </a:cubicBezTo>
                    <a:cubicBezTo>
                      <a:pt x="327" y="69"/>
                      <a:pt x="327" y="66"/>
                      <a:pt x="328" y="64"/>
                    </a:cubicBezTo>
                    <a:cubicBezTo>
                      <a:pt x="329" y="61"/>
                      <a:pt x="330" y="59"/>
                      <a:pt x="331" y="57"/>
                    </a:cubicBezTo>
                    <a:cubicBezTo>
                      <a:pt x="332" y="56"/>
                      <a:pt x="334" y="55"/>
                      <a:pt x="335" y="54"/>
                    </a:cubicBezTo>
                    <a:cubicBezTo>
                      <a:pt x="336" y="53"/>
                      <a:pt x="338" y="53"/>
                      <a:pt x="340" y="52"/>
                    </a:cubicBezTo>
                    <a:cubicBezTo>
                      <a:pt x="345" y="51"/>
                      <a:pt x="349" y="50"/>
                      <a:pt x="351" y="49"/>
                    </a:cubicBezTo>
                    <a:cubicBezTo>
                      <a:pt x="351" y="47"/>
                      <a:pt x="351" y="46"/>
                      <a:pt x="351" y="46"/>
                    </a:cubicBezTo>
                    <a:cubicBezTo>
                      <a:pt x="351" y="41"/>
                      <a:pt x="351" y="38"/>
                      <a:pt x="349" y="36"/>
                    </a:cubicBezTo>
                    <a:cubicBezTo>
                      <a:pt x="348" y="34"/>
                      <a:pt x="346" y="33"/>
                      <a:pt x="343" y="33"/>
                    </a:cubicBezTo>
                    <a:cubicBezTo>
                      <a:pt x="340" y="33"/>
                      <a:pt x="338" y="34"/>
                      <a:pt x="336" y="35"/>
                    </a:cubicBezTo>
                    <a:cubicBezTo>
                      <a:pt x="335" y="37"/>
                      <a:pt x="334" y="40"/>
                      <a:pt x="334" y="45"/>
                    </a:cubicBezTo>
                    <a:cubicBezTo>
                      <a:pt x="328" y="43"/>
                      <a:pt x="328" y="43"/>
                      <a:pt x="328" y="43"/>
                    </a:cubicBezTo>
                    <a:cubicBezTo>
                      <a:pt x="328" y="39"/>
                      <a:pt x="329" y="35"/>
                      <a:pt x="330" y="33"/>
                    </a:cubicBezTo>
                    <a:cubicBezTo>
                      <a:pt x="332" y="30"/>
                      <a:pt x="333" y="28"/>
                      <a:pt x="336" y="26"/>
                    </a:cubicBezTo>
                    <a:cubicBezTo>
                      <a:pt x="338" y="25"/>
                      <a:pt x="341" y="24"/>
                      <a:pt x="344" y="24"/>
                    </a:cubicBezTo>
                    <a:cubicBezTo>
                      <a:pt x="347" y="24"/>
                      <a:pt x="349" y="25"/>
                      <a:pt x="351" y="26"/>
                    </a:cubicBezTo>
                    <a:cubicBezTo>
                      <a:pt x="353" y="27"/>
                      <a:pt x="354" y="29"/>
                      <a:pt x="355" y="31"/>
                    </a:cubicBezTo>
                    <a:cubicBezTo>
                      <a:pt x="356" y="33"/>
                      <a:pt x="356" y="35"/>
                      <a:pt x="357" y="38"/>
                    </a:cubicBezTo>
                    <a:cubicBezTo>
                      <a:pt x="357" y="40"/>
                      <a:pt x="357" y="43"/>
                      <a:pt x="357" y="48"/>
                    </a:cubicBezTo>
                    <a:cubicBezTo>
                      <a:pt x="357" y="62"/>
                      <a:pt x="357" y="62"/>
                      <a:pt x="357" y="62"/>
                    </a:cubicBezTo>
                    <a:cubicBezTo>
                      <a:pt x="357" y="72"/>
                      <a:pt x="357" y="79"/>
                      <a:pt x="357" y="81"/>
                    </a:cubicBezTo>
                    <a:cubicBezTo>
                      <a:pt x="358" y="84"/>
                      <a:pt x="358" y="86"/>
                      <a:pt x="359" y="89"/>
                    </a:cubicBezTo>
                    <a:cubicBezTo>
                      <a:pt x="353" y="89"/>
                      <a:pt x="353" y="89"/>
                      <a:pt x="353" y="89"/>
                    </a:cubicBezTo>
                    <a:cubicBezTo>
                      <a:pt x="352" y="87"/>
                      <a:pt x="352" y="84"/>
                      <a:pt x="352" y="81"/>
                    </a:cubicBezTo>
                    <a:close/>
                    <a:moveTo>
                      <a:pt x="351" y="57"/>
                    </a:moveTo>
                    <a:cubicBezTo>
                      <a:pt x="349" y="59"/>
                      <a:pt x="346" y="60"/>
                      <a:pt x="341" y="61"/>
                    </a:cubicBezTo>
                    <a:cubicBezTo>
                      <a:pt x="339" y="62"/>
                      <a:pt x="337" y="62"/>
                      <a:pt x="336" y="63"/>
                    </a:cubicBezTo>
                    <a:cubicBezTo>
                      <a:pt x="335" y="64"/>
                      <a:pt x="334" y="65"/>
                      <a:pt x="334" y="67"/>
                    </a:cubicBezTo>
                    <a:cubicBezTo>
                      <a:pt x="333" y="68"/>
                      <a:pt x="333" y="70"/>
                      <a:pt x="333" y="72"/>
                    </a:cubicBezTo>
                    <a:cubicBezTo>
                      <a:pt x="333" y="75"/>
                      <a:pt x="334" y="77"/>
                      <a:pt x="335" y="79"/>
                    </a:cubicBezTo>
                    <a:cubicBezTo>
                      <a:pt x="336" y="81"/>
                      <a:pt x="338" y="82"/>
                      <a:pt x="340" y="82"/>
                    </a:cubicBezTo>
                    <a:cubicBezTo>
                      <a:pt x="342" y="82"/>
                      <a:pt x="344" y="81"/>
                      <a:pt x="346" y="79"/>
                    </a:cubicBezTo>
                    <a:cubicBezTo>
                      <a:pt x="348" y="77"/>
                      <a:pt x="349" y="75"/>
                      <a:pt x="350" y="72"/>
                    </a:cubicBezTo>
                    <a:cubicBezTo>
                      <a:pt x="351" y="69"/>
                      <a:pt x="351" y="66"/>
                      <a:pt x="351" y="61"/>
                    </a:cubicBezTo>
                    <a:lnTo>
                      <a:pt x="35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r>
              <a:rPr lang="zh-CN" altLang="en-US"/>
              <a:t>请在插入菜单</a:t>
            </a:r>
            <a:r>
              <a:rPr lang="en-US" altLang="zh-CN"/>
              <a:t>—</a:t>
            </a:r>
            <a:r>
              <a:rPr lang="zh-CN" altLang="en-US"/>
              <a:t>页眉和页脚中修改此文本</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6" name="标题 5"/>
          <p:cNvSpPr>
            <a:spLocks noGrp="1"/>
          </p:cNvSpPr>
          <p:nvPr>
            <p:ph type="title"/>
          </p:nvPr>
        </p:nvSpPr>
        <p:spPr/>
        <p:txBody>
          <a:bodyPr/>
          <a:lstStyle>
            <a:lvl1pPr>
              <a:defRPr/>
            </a:lvl1pPr>
          </a:lstStyle>
          <a:p>
            <a:r>
              <a:rPr lang="en-US" altLang="zh-CN" dirty="0"/>
              <a:t>Click to edit Master title style</a:t>
            </a:r>
            <a:endParaRPr lang="zh-CN" altLang="en-US" dirty="0"/>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en-US" altLang="zh-CN" dirty="0"/>
              <a:t>Click to edit Master title style</a:t>
            </a:r>
            <a:endParaRPr lang="en-US" dirty="0"/>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r>
              <a:rPr lang="zh-CN" altLang="en-US"/>
              <a:t>请在插入菜单</a:t>
            </a:r>
            <a:r>
              <a:rPr lang="en-US" altLang="zh-CN"/>
              <a:t>—</a:t>
            </a:r>
            <a:r>
              <a:rPr lang="zh-CN" altLang="en-US"/>
              <a:t>页眉和页脚中修改此文本</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grpSp>
        <p:nvGrpSpPr>
          <p:cNvPr id="12" name="组合 11"/>
          <p:cNvGrpSpPr/>
          <p:nvPr userDrawn="1"/>
        </p:nvGrpSpPr>
        <p:grpSpPr>
          <a:xfrm flipH="1">
            <a:off x="0" y="0"/>
            <a:ext cx="6496050" cy="5416345"/>
            <a:chOff x="4906913" y="0"/>
            <a:chExt cx="7285087" cy="6074237"/>
          </a:xfrm>
        </p:grpSpPr>
        <p:sp>
          <p:nvSpPr>
            <p:cNvPr id="2" name="ïṡlîďê"/>
            <p:cNvSpPr/>
            <p:nvPr userDrawn="1"/>
          </p:nvSpPr>
          <p:spPr>
            <a:xfrm>
              <a:off x="5721772" y="0"/>
              <a:ext cx="6470228" cy="6074237"/>
            </a:xfrm>
            <a:custGeom>
              <a:avLst/>
              <a:gdLst>
                <a:gd name="connsiteX0" fmla="*/ 2441939 w 6470228"/>
                <a:gd name="connsiteY0" fmla="*/ 0 h 6074237"/>
                <a:gd name="connsiteX1" fmla="*/ 6470228 w 6470228"/>
                <a:gd name="connsiteY1" fmla="*/ 0 h 6074237"/>
                <a:gd name="connsiteX2" fmla="*/ 6470228 w 6470228"/>
                <a:gd name="connsiteY2" fmla="*/ 2453916 h 6074237"/>
                <a:gd name="connsiteX3" fmla="*/ 4110930 w 6470228"/>
                <a:gd name="connsiteY3" fmla="*/ 5247423 h 6074237"/>
                <a:gd name="connsiteX4" fmla="*/ 826815 w 6470228"/>
                <a:gd name="connsiteY4" fmla="*/ 5524165 h 6074237"/>
                <a:gd name="connsiteX5" fmla="*/ 826816 w 6470228"/>
                <a:gd name="connsiteY5" fmla="*/ 5524165 h 6074237"/>
                <a:gd name="connsiteX6" fmla="*/ 550073 w 6470228"/>
                <a:gd name="connsiteY6" fmla="*/ 2240050 h 607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0228" h="6074237">
                  <a:moveTo>
                    <a:pt x="2441939" y="0"/>
                  </a:moveTo>
                  <a:lnTo>
                    <a:pt x="6470228" y="0"/>
                  </a:lnTo>
                  <a:lnTo>
                    <a:pt x="6470228" y="2453916"/>
                  </a:lnTo>
                  <a:lnTo>
                    <a:pt x="4110930" y="5247423"/>
                  </a:lnTo>
                  <a:cubicBezTo>
                    <a:pt x="3280467" y="6230727"/>
                    <a:pt x="1810118" y="6354628"/>
                    <a:pt x="826815" y="5524165"/>
                  </a:cubicBezTo>
                  <a:lnTo>
                    <a:pt x="826816" y="5524165"/>
                  </a:lnTo>
                  <a:cubicBezTo>
                    <a:pt x="-156489" y="4693703"/>
                    <a:pt x="-280390" y="3223353"/>
                    <a:pt x="550073" y="2240050"/>
                  </a:cubicBezTo>
                  <a:close/>
                </a:path>
              </a:pathLst>
            </a:custGeom>
            <a:blipFill>
              <a:blip r:embed="rId2">
                <a:duotone>
                  <a:schemeClr val="accent5">
                    <a:shade val="45000"/>
                    <a:satMod val="135000"/>
                  </a:schemeClr>
                  <a:prstClr val="white"/>
                </a:duotone>
              </a:blip>
              <a:srcRect/>
              <a:stretch>
                <a:fillRect l="-10885" r="-1088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ïšḻïḑè"/>
            <p:cNvSpPr/>
            <p:nvPr userDrawn="1"/>
          </p:nvSpPr>
          <p:spPr>
            <a:xfrm>
              <a:off x="4906913" y="0"/>
              <a:ext cx="3955516" cy="3655904"/>
            </a:xfrm>
            <a:custGeom>
              <a:avLst/>
              <a:gdLst>
                <a:gd name="connsiteX0" fmla="*/ 210268 w 3955516"/>
                <a:gd name="connsiteY0" fmla="*/ 3516016 h 3655904"/>
                <a:gd name="connsiteX1" fmla="*/ 210268 w 3955516"/>
                <a:gd name="connsiteY1" fmla="*/ 3516016 h 3655904"/>
                <a:gd name="connsiteX2" fmla="*/ 210268 w 3955516"/>
                <a:gd name="connsiteY2" fmla="*/ 3516016 h 3655904"/>
                <a:gd name="connsiteX3" fmla="*/ 2404025 w 3955516"/>
                <a:gd name="connsiteY3" fmla="*/ 0 h 3655904"/>
                <a:gd name="connsiteX4" fmla="*/ 3955516 w 3955516"/>
                <a:gd name="connsiteY4" fmla="*/ 0 h 3655904"/>
                <a:gd name="connsiteX5" fmla="*/ 1045452 w 3955516"/>
                <a:gd name="connsiteY5" fmla="*/ 3445637 h 3655904"/>
                <a:gd name="connsiteX6" fmla="*/ 309288 w 3955516"/>
                <a:gd name="connsiteY6" fmla="*/ 3583884 h 3655904"/>
                <a:gd name="connsiteX7" fmla="*/ 210268 w 3955516"/>
                <a:gd name="connsiteY7" fmla="*/ 3516016 h 3655904"/>
                <a:gd name="connsiteX8" fmla="*/ 126786 w 3955516"/>
                <a:gd name="connsiteY8" fmla="*/ 3429750 h 3655904"/>
                <a:gd name="connsiteX9" fmla="*/ 139890 w 3955516"/>
                <a:gd name="connsiteY9" fmla="*/ 2680831 h 3655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5516" h="3655904">
                  <a:moveTo>
                    <a:pt x="210268" y="3516016"/>
                  </a:moveTo>
                  <a:lnTo>
                    <a:pt x="210268" y="3516016"/>
                  </a:lnTo>
                  <a:lnTo>
                    <a:pt x="210268" y="3516016"/>
                  </a:lnTo>
                  <a:close/>
                  <a:moveTo>
                    <a:pt x="2404025" y="0"/>
                  </a:moveTo>
                  <a:lnTo>
                    <a:pt x="3955516" y="0"/>
                  </a:lnTo>
                  <a:lnTo>
                    <a:pt x="1045452" y="3445637"/>
                  </a:lnTo>
                  <a:cubicBezTo>
                    <a:pt x="860656" y="3664444"/>
                    <a:pt x="551270" y="3715919"/>
                    <a:pt x="309288" y="3583884"/>
                  </a:cubicBezTo>
                  <a:lnTo>
                    <a:pt x="210268" y="3516016"/>
                  </a:lnTo>
                  <a:lnTo>
                    <a:pt x="126786" y="3429750"/>
                  </a:lnTo>
                  <a:cubicBezTo>
                    <a:pt x="-43881" y="3213275"/>
                    <a:pt x="-44906" y="2899638"/>
                    <a:pt x="139890" y="2680831"/>
                  </a:cubicBezTo>
                  <a:close/>
                </a:path>
              </a:pathLst>
            </a:cu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î$ļïḓê"/>
            <p:cNvSpPr/>
            <p:nvPr userDrawn="1"/>
          </p:nvSpPr>
          <p:spPr>
            <a:xfrm>
              <a:off x="10490882" y="2022031"/>
              <a:ext cx="1697514" cy="2819365"/>
            </a:xfrm>
            <a:custGeom>
              <a:avLst/>
              <a:gdLst>
                <a:gd name="connsiteX0" fmla="*/ 1697514 w 1697514"/>
                <a:gd name="connsiteY0" fmla="*/ 0 h 2819365"/>
                <a:gd name="connsiteX1" fmla="*/ 1697514 w 1697514"/>
                <a:gd name="connsiteY1" fmla="*/ 1837030 h 2819365"/>
                <a:gd name="connsiteX2" fmla="*/ 1045452 w 1697514"/>
                <a:gd name="connsiteY2" fmla="*/ 2609099 h 2819365"/>
                <a:gd name="connsiteX3" fmla="*/ 210267 w 1697514"/>
                <a:gd name="connsiteY3" fmla="*/ 2679477 h 2819365"/>
                <a:gd name="connsiteX4" fmla="*/ 210268 w 1697514"/>
                <a:gd name="connsiteY4" fmla="*/ 2679478 h 2819365"/>
                <a:gd name="connsiteX5" fmla="*/ 139890 w 1697514"/>
                <a:gd name="connsiteY5" fmla="*/ 1844292 h 281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514" h="2819365">
                  <a:moveTo>
                    <a:pt x="1697514" y="0"/>
                  </a:moveTo>
                  <a:lnTo>
                    <a:pt x="1697514" y="1837030"/>
                  </a:lnTo>
                  <a:lnTo>
                    <a:pt x="1045452" y="2609099"/>
                  </a:lnTo>
                  <a:cubicBezTo>
                    <a:pt x="834257" y="2859163"/>
                    <a:pt x="460332" y="2890672"/>
                    <a:pt x="210267" y="2679477"/>
                  </a:cubicBezTo>
                  <a:lnTo>
                    <a:pt x="210268" y="2679478"/>
                  </a:lnTo>
                  <a:cubicBezTo>
                    <a:pt x="-39796" y="2468282"/>
                    <a:pt x="-71306" y="2094357"/>
                    <a:pt x="139890" y="1844292"/>
                  </a:cubicBezTo>
                  <a:close/>
                </a:path>
              </a:pathLst>
            </a:cu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iš1ïdé"/>
            <p:cNvSpPr/>
            <p:nvPr userDrawn="1"/>
          </p:nvSpPr>
          <p:spPr>
            <a:xfrm>
              <a:off x="10073794" y="2366994"/>
              <a:ext cx="2118206" cy="3564196"/>
            </a:xfrm>
            <a:custGeom>
              <a:avLst/>
              <a:gdLst>
                <a:gd name="connsiteX0" fmla="*/ 2118206 w 2118206"/>
                <a:gd name="connsiteY0" fmla="*/ 0 h 3564196"/>
                <a:gd name="connsiteX1" fmla="*/ 2118206 w 2118206"/>
                <a:gd name="connsiteY1" fmla="*/ 2396948 h 3564196"/>
                <a:gd name="connsiteX2" fmla="*/ 1364100 w 2118206"/>
                <a:gd name="connsiteY2" fmla="*/ 3289841 h 3564196"/>
                <a:gd name="connsiteX3" fmla="*/ 274355 w 2118206"/>
                <a:gd name="connsiteY3" fmla="*/ 3381670 h 3564196"/>
                <a:gd name="connsiteX4" fmla="*/ 274356 w 2118206"/>
                <a:gd name="connsiteY4" fmla="*/ 3381671 h 3564196"/>
                <a:gd name="connsiteX5" fmla="*/ 182527 w 2118206"/>
                <a:gd name="connsiteY5" fmla="*/ 2291926 h 356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8206" h="3564196">
                  <a:moveTo>
                    <a:pt x="2118206" y="0"/>
                  </a:moveTo>
                  <a:lnTo>
                    <a:pt x="2118206" y="2396948"/>
                  </a:lnTo>
                  <a:lnTo>
                    <a:pt x="1364100" y="3289841"/>
                  </a:lnTo>
                  <a:cubicBezTo>
                    <a:pt x="1088533" y="3616123"/>
                    <a:pt x="600638" y="3657237"/>
                    <a:pt x="274355" y="3381670"/>
                  </a:cubicBezTo>
                  <a:lnTo>
                    <a:pt x="274356" y="3381671"/>
                  </a:lnTo>
                  <a:cubicBezTo>
                    <a:pt x="-51927" y="3106104"/>
                    <a:pt x="-93040" y="2618208"/>
                    <a:pt x="182527" y="2291926"/>
                  </a:cubicBezTo>
                  <a:close/>
                </a:path>
              </a:pathLst>
            </a:custGeom>
            <a:solidFill>
              <a:schemeClr val="accent3">
                <a:lumMod val="40000"/>
                <a:lumOff val="6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îSlíḑè"/>
            <p:cNvSpPr/>
            <p:nvPr userDrawn="1"/>
          </p:nvSpPr>
          <p:spPr>
            <a:xfrm>
              <a:off x="5721772" y="0"/>
              <a:ext cx="6470228" cy="6074237"/>
            </a:xfrm>
            <a:custGeom>
              <a:avLst/>
              <a:gdLst>
                <a:gd name="connsiteX0" fmla="*/ 2441939 w 6470228"/>
                <a:gd name="connsiteY0" fmla="*/ 0 h 6074237"/>
                <a:gd name="connsiteX1" fmla="*/ 6470228 w 6470228"/>
                <a:gd name="connsiteY1" fmla="*/ 0 h 6074237"/>
                <a:gd name="connsiteX2" fmla="*/ 6470228 w 6470228"/>
                <a:gd name="connsiteY2" fmla="*/ 2453916 h 6074237"/>
                <a:gd name="connsiteX3" fmla="*/ 4110930 w 6470228"/>
                <a:gd name="connsiteY3" fmla="*/ 5247423 h 6074237"/>
                <a:gd name="connsiteX4" fmla="*/ 826815 w 6470228"/>
                <a:gd name="connsiteY4" fmla="*/ 5524165 h 6074237"/>
                <a:gd name="connsiteX5" fmla="*/ 826816 w 6470228"/>
                <a:gd name="connsiteY5" fmla="*/ 5524165 h 6074237"/>
                <a:gd name="connsiteX6" fmla="*/ 550073 w 6470228"/>
                <a:gd name="connsiteY6" fmla="*/ 2240050 h 607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0228" h="6074237">
                  <a:moveTo>
                    <a:pt x="2441939" y="0"/>
                  </a:moveTo>
                  <a:lnTo>
                    <a:pt x="6470228" y="0"/>
                  </a:lnTo>
                  <a:lnTo>
                    <a:pt x="6470228" y="2453916"/>
                  </a:lnTo>
                  <a:lnTo>
                    <a:pt x="4110930" y="5247423"/>
                  </a:lnTo>
                  <a:cubicBezTo>
                    <a:pt x="3280467" y="6230727"/>
                    <a:pt x="1810118" y="6354628"/>
                    <a:pt x="826815" y="5524165"/>
                  </a:cubicBezTo>
                  <a:lnTo>
                    <a:pt x="826816" y="5524165"/>
                  </a:lnTo>
                  <a:cubicBezTo>
                    <a:pt x="-156489" y="4693703"/>
                    <a:pt x="-280390" y="3223353"/>
                    <a:pt x="550073" y="2240050"/>
                  </a:cubicBezTo>
                  <a:close/>
                </a:path>
              </a:pathLst>
            </a:custGeom>
            <a:solidFill>
              <a:schemeClr val="accent3">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13" name="标题 12"/>
          <p:cNvSpPr>
            <a:spLocks noGrp="1"/>
          </p:cNvSpPr>
          <p:nvPr userDrawn="1">
            <p:ph type="ctrTitle" hasCustomPrompt="1"/>
          </p:nvPr>
        </p:nvSpPr>
        <p:spPr>
          <a:xfrm>
            <a:off x="673100" y="2892248"/>
            <a:ext cx="10845798" cy="1621509"/>
          </a:xfrm>
        </p:spPr>
        <p:txBody>
          <a:bodyPr anchor="b">
            <a:normAutofit/>
          </a:bodyPr>
          <a:lstStyle>
            <a:lvl1pPr marL="0" indent="0" algn="r">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15" name="文本占位符 14"/>
          <p:cNvSpPr>
            <a:spLocks noGrp="1"/>
          </p:cNvSpPr>
          <p:nvPr userDrawn="1">
            <p:ph type="body" sz="quarter" idx="18" hasCustomPrompt="1"/>
          </p:nvPr>
        </p:nvSpPr>
        <p:spPr>
          <a:xfrm>
            <a:off x="673100" y="5198484"/>
            <a:ext cx="10845798" cy="310871"/>
          </a:xfrm>
        </p:spPr>
        <p:txBody>
          <a:bodyPr vert="horz" lIns="91440" tIns="45720" rIns="91440" bIns="45720" rtlCol="0">
            <a:normAutofit/>
          </a:bodyPr>
          <a:lstStyle>
            <a:lvl1pPr marL="0" indent="0" algn="r">
              <a:buNone/>
              <a:defRPr lang="zh-CN" altLang="en-US" sz="14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dirty="0"/>
              <a:t>Data</a:t>
            </a:r>
            <a:endParaRPr lang="en-US" altLang="zh-CN" dirty="0"/>
          </a:p>
        </p:txBody>
      </p:sp>
      <p:sp>
        <p:nvSpPr>
          <p:cNvPr id="6" name="文本占位符 5"/>
          <p:cNvSpPr>
            <a:spLocks noGrp="1"/>
          </p:cNvSpPr>
          <p:nvPr>
            <p:ph type="body" sz="quarter" idx="10" hasCustomPrompt="1"/>
          </p:nvPr>
        </p:nvSpPr>
        <p:spPr>
          <a:xfrm>
            <a:off x="673102" y="4902213"/>
            <a:ext cx="10845798" cy="296271"/>
          </a:xfrm>
        </p:spPr>
        <p:txBody>
          <a:bodyPr vert="horz" anchor="ctr">
            <a:noAutofit/>
          </a:bodyPr>
          <a:lstStyle>
            <a:lvl1pPr marL="0" indent="0" algn="r">
              <a:buNone/>
              <a:defRPr sz="14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endParaRPr lang="en-US" altLang="zh-CN" dirty="0"/>
          </a:p>
        </p:txBody>
      </p:sp>
      <p:grpSp>
        <p:nvGrpSpPr>
          <p:cNvPr id="20" name="组合 19"/>
          <p:cNvGrpSpPr/>
          <p:nvPr userDrawn="1"/>
        </p:nvGrpSpPr>
        <p:grpSpPr>
          <a:xfrm>
            <a:off x="11112501" y="4692303"/>
            <a:ext cx="1076284" cy="1986290"/>
            <a:chOff x="11761373" y="5661203"/>
            <a:chExt cx="427411" cy="788790"/>
          </a:xfrm>
        </p:grpSpPr>
        <p:sp>
          <p:nvSpPr>
            <p:cNvPr id="9" name="î$ľídé"/>
            <p:cNvSpPr/>
            <p:nvPr userDrawn="1"/>
          </p:nvSpPr>
          <p:spPr>
            <a:xfrm flipV="1">
              <a:off x="11845533" y="5881102"/>
              <a:ext cx="342524" cy="568891"/>
            </a:xfrm>
            <a:custGeom>
              <a:avLst/>
              <a:gdLst>
                <a:gd name="connsiteX0" fmla="*/ 1697514 w 1697514"/>
                <a:gd name="connsiteY0" fmla="*/ 0 h 2819365"/>
                <a:gd name="connsiteX1" fmla="*/ 1697514 w 1697514"/>
                <a:gd name="connsiteY1" fmla="*/ 1837030 h 2819365"/>
                <a:gd name="connsiteX2" fmla="*/ 1045452 w 1697514"/>
                <a:gd name="connsiteY2" fmla="*/ 2609099 h 2819365"/>
                <a:gd name="connsiteX3" fmla="*/ 210267 w 1697514"/>
                <a:gd name="connsiteY3" fmla="*/ 2679477 h 2819365"/>
                <a:gd name="connsiteX4" fmla="*/ 210268 w 1697514"/>
                <a:gd name="connsiteY4" fmla="*/ 2679478 h 2819365"/>
                <a:gd name="connsiteX5" fmla="*/ 139890 w 1697514"/>
                <a:gd name="connsiteY5" fmla="*/ 1844292 h 281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514" h="2819365">
                  <a:moveTo>
                    <a:pt x="1697514" y="0"/>
                  </a:moveTo>
                  <a:lnTo>
                    <a:pt x="1697514" y="1837030"/>
                  </a:lnTo>
                  <a:lnTo>
                    <a:pt x="1045452" y="2609099"/>
                  </a:lnTo>
                  <a:cubicBezTo>
                    <a:pt x="834257" y="2859163"/>
                    <a:pt x="460332" y="2890672"/>
                    <a:pt x="210267" y="2679477"/>
                  </a:cubicBezTo>
                  <a:lnTo>
                    <a:pt x="210268" y="2679478"/>
                  </a:lnTo>
                  <a:cubicBezTo>
                    <a:pt x="-39796" y="2468282"/>
                    <a:pt x="-71306" y="2094357"/>
                    <a:pt x="139890" y="1844292"/>
                  </a:cubicBezTo>
                  <a:close/>
                </a:path>
              </a:pathLst>
            </a:cu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iśľîḋé"/>
            <p:cNvSpPr/>
            <p:nvPr userDrawn="1"/>
          </p:nvSpPr>
          <p:spPr>
            <a:xfrm flipV="1">
              <a:off x="11761373" y="5661203"/>
              <a:ext cx="427411" cy="719183"/>
            </a:xfrm>
            <a:custGeom>
              <a:avLst/>
              <a:gdLst>
                <a:gd name="connsiteX0" fmla="*/ 2118206 w 2118206"/>
                <a:gd name="connsiteY0" fmla="*/ 0 h 3564196"/>
                <a:gd name="connsiteX1" fmla="*/ 2118206 w 2118206"/>
                <a:gd name="connsiteY1" fmla="*/ 2396948 h 3564196"/>
                <a:gd name="connsiteX2" fmla="*/ 1364100 w 2118206"/>
                <a:gd name="connsiteY2" fmla="*/ 3289841 h 3564196"/>
                <a:gd name="connsiteX3" fmla="*/ 274355 w 2118206"/>
                <a:gd name="connsiteY3" fmla="*/ 3381670 h 3564196"/>
                <a:gd name="connsiteX4" fmla="*/ 274356 w 2118206"/>
                <a:gd name="connsiteY4" fmla="*/ 3381671 h 3564196"/>
                <a:gd name="connsiteX5" fmla="*/ 182527 w 2118206"/>
                <a:gd name="connsiteY5" fmla="*/ 2291926 h 356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8206" h="3564196">
                  <a:moveTo>
                    <a:pt x="2118206" y="0"/>
                  </a:moveTo>
                  <a:lnTo>
                    <a:pt x="2118206" y="2396948"/>
                  </a:lnTo>
                  <a:lnTo>
                    <a:pt x="1364100" y="3289841"/>
                  </a:lnTo>
                  <a:cubicBezTo>
                    <a:pt x="1088533" y="3616123"/>
                    <a:pt x="600638" y="3657237"/>
                    <a:pt x="274355" y="3381670"/>
                  </a:cubicBezTo>
                  <a:lnTo>
                    <a:pt x="274356" y="3381671"/>
                  </a:lnTo>
                  <a:cubicBezTo>
                    <a:pt x="-51927" y="3106104"/>
                    <a:pt x="-93040" y="2618208"/>
                    <a:pt x="182527" y="2291926"/>
                  </a:cubicBezTo>
                  <a:close/>
                </a:path>
              </a:pathLst>
            </a:custGeom>
            <a:solidFill>
              <a:schemeClr val="accent3">
                <a:lumMod val="40000"/>
                <a:lumOff val="6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zh-CN" altLang="en-US" dirty="0"/>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7"/>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endParaRPr lang="zh-CN" altLang="en-US"/>
          </a:p>
        </p:txBody>
      </p:sp>
      <p:sp>
        <p:nvSpPr>
          <p:cNvPr id="9" name="页脚占位符 8"/>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zh-CN" altLang="en-US"/>
              <a:t>请在插入菜单</a:t>
            </a:r>
            <a:r>
              <a:rPr lang="en-US" altLang="zh-CN"/>
              <a:t>—</a:t>
            </a:r>
            <a:r>
              <a:rPr lang="zh-CN" altLang="en-US"/>
              <a:t>页眉和页脚中修改此文本</a:t>
            </a:r>
            <a:endParaRPr lang="zh-CN" altLang="en-US" dirty="0"/>
          </a:p>
        </p:txBody>
      </p:sp>
      <p:sp>
        <p:nvSpPr>
          <p:cNvPr id="10" name="灯片编号占位符 9"/>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fld>
            <a:endParaRPr lang="zh-CN" altLang="en-US"/>
          </a:p>
        </p:txBody>
      </p:sp>
      <p:grpSp>
        <p:nvGrpSpPr>
          <p:cNvPr id="11" name="组合 10"/>
          <p:cNvGrpSpPr/>
          <p:nvPr userDrawn="1"/>
        </p:nvGrpSpPr>
        <p:grpSpPr>
          <a:xfrm>
            <a:off x="9724571" y="535076"/>
            <a:ext cx="1795916" cy="404220"/>
            <a:chOff x="1071789" y="916886"/>
            <a:chExt cx="2217511" cy="499112"/>
          </a:xfrm>
        </p:grpSpPr>
        <p:grpSp>
          <p:nvGrpSpPr>
            <p:cNvPr id="12" name="ï$ļidê"/>
            <p:cNvGrpSpPr/>
            <p:nvPr userDrawn="1"/>
          </p:nvGrpSpPr>
          <p:grpSpPr>
            <a:xfrm>
              <a:off x="1071789" y="916886"/>
              <a:ext cx="496620" cy="499112"/>
              <a:chOff x="1905000" y="2476500"/>
              <a:chExt cx="1898650" cy="1908175"/>
            </a:xfrm>
          </p:grpSpPr>
          <p:sp>
            <p:nvSpPr>
              <p:cNvPr id="23" name="îšḻïďe"/>
              <p:cNvSpPr/>
              <p:nvPr/>
            </p:nvSpPr>
            <p:spPr bwMode="auto">
              <a:xfrm>
                <a:off x="1905000" y="2476500"/>
                <a:ext cx="1898650" cy="1908175"/>
              </a:xfrm>
              <a:prstGeom prst="ellipse">
                <a:avLst/>
              </a:prstGeom>
              <a:solidFill>
                <a:srgbClr val="0034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îṥľide"/>
              <p:cNvSpPr/>
              <p:nvPr/>
            </p:nvSpPr>
            <p:spPr bwMode="auto">
              <a:xfrm>
                <a:off x="2217738" y="2790825"/>
                <a:ext cx="1273175" cy="127952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îş1íḑé"/>
              <p:cNvSpPr/>
              <p:nvPr/>
            </p:nvSpPr>
            <p:spPr bwMode="auto">
              <a:xfrm>
                <a:off x="1938338" y="3365500"/>
                <a:ext cx="230188" cy="155575"/>
              </a:xfrm>
              <a:custGeom>
                <a:avLst/>
                <a:gdLst>
                  <a:gd name="T0" fmla="*/ 25 w 70"/>
                  <a:gd name="T1" fmla="*/ 41 h 47"/>
                  <a:gd name="T2" fmla="*/ 30 w 70"/>
                  <a:gd name="T3" fmla="*/ 43 h 47"/>
                  <a:gd name="T4" fmla="*/ 35 w 70"/>
                  <a:gd name="T5" fmla="*/ 45 h 47"/>
                  <a:gd name="T6" fmla="*/ 53 w 70"/>
                  <a:gd name="T7" fmla="*/ 34 h 47"/>
                  <a:gd name="T8" fmla="*/ 61 w 70"/>
                  <a:gd name="T9" fmla="*/ 34 h 47"/>
                  <a:gd name="T10" fmla="*/ 68 w 70"/>
                  <a:gd name="T11" fmla="*/ 26 h 47"/>
                  <a:gd name="T12" fmla="*/ 70 w 70"/>
                  <a:gd name="T13" fmla="*/ 10 h 47"/>
                  <a:gd name="T14" fmla="*/ 67 w 70"/>
                  <a:gd name="T15" fmla="*/ 6 h 47"/>
                  <a:gd name="T16" fmla="*/ 61 w 70"/>
                  <a:gd name="T17" fmla="*/ 5 h 47"/>
                  <a:gd name="T18" fmla="*/ 60 w 70"/>
                  <a:gd name="T19" fmla="*/ 17 h 47"/>
                  <a:gd name="T20" fmla="*/ 55 w 70"/>
                  <a:gd name="T21" fmla="*/ 27 h 47"/>
                  <a:gd name="T22" fmla="*/ 52 w 70"/>
                  <a:gd name="T23" fmla="*/ 13 h 47"/>
                  <a:gd name="T24" fmla="*/ 41 w 70"/>
                  <a:gd name="T25" fmla="*/ 11 h 47"/>
                  <a:gd name="T26" fmla="*/ 32 w 70"/>
                  <a:gd name="T27" fmla="*/ 0 h 47"/>
                  <a:gd name="T28" fmla="*/ 17 w 70"/>
                  <a:gd name="T29" fmla="*/ 11 h 47"/>
                  <a:gd name="T30" fmla="*/ 0 w 70"/>
                  <a:gd name="T31" fmla="*/ 19 h 47"/>
                  <a:gd name="T32" fmla="*/ 15 w 70"/>
                  <a:gd name="T33" fmla="*/ 20 h 47"/>
                  <a:gd name="T34" fmla="*/ 28 w 70"/>
                  <a:gd name="T35" fmla="*/ 34 h 47"/>
                  <a:gd name="T36" fmla="*/ 43 w 70"/>
                  <a:gd name="T37" fmla="*/ 36 h 47"/>
                  <a:gd name="T38" fmla="*/ 25 w 70"/>
                  <a:gd name="T39" fmla="*/ 41 h 47"/>
                  <a:gd name="T40" fmla="*/ 23 w 70"/>
                  <a:gd name="T41" fmla="*/ 16 h 47"/>
                  <a:gd name="T42" fmla="*/ 24 w 70"/>
                  <a:gd name="T43" fmla="*/ 11 h 47"/>
                  <a:gd name="T44" fmla="*/ 30 w 70"/>
                  <a:gd name="T45" fmla="*/ 8 h 47"/>
                  <a:gd name="T46" fmla="*/ 36 w 70"/>
                  <a:gd name="T47" fmla="*/ 14 h 47"/>
                  <a:gd name="T48" fmla="*/ 36 w 70"/>
                  <a:gd name="T49" fmla="*/ 19 h 47"/>
                  <a:gd name="T50" fmla="*/ 29 w 70"/>
                  <a:gd name="T51" fmla="*/ 19 h 47"/>
                  <a:gd name="T52" fmla="*/ 23 w 70"/>
                  <a:gd name="T53" fmla="*/ 16 h 47"/>
                  <a:gd name="T54" fmla="*/ 39 w 70"/>
                  <a:gd name="T55" fmla="*/ 24 h 47"/>
                  <a:gd name="T56" fmla="*/ 39 w 70"/>
                  <a:gd name="T57" fmla="*/ 20 h 47"/>
                  <a:gd name="T58" fmla="*/ 41 w 70"/>
                  <a:gd name="T59" fmla="*/ 21 h 47"/>
                  <a:gd name="T60" fmla="*/ 41 w 70"/>
                  <a:gd name="T61" fmla="*/ 23 h 47"/>
                  <a:gd name="T62" fmla="*/ 39 w 70"/>
                  <a:gd name="T63" fmla="*/ 24 h 47"/>
                  <a:gd name="T64" fmla="*/ 44 w 70"/>
                  <a:gd name="T65" fmla="*/ 24 h 47"/>
                  <a:gd name="T66" fmla="*/ 44 w 70"/>
                  <a:gd name="T67" fmla="*/ 20 h 47"/>
                  <a:gd name="T68" fmla="*/ 46 w 70"/>
                  <a:gd name="T69" fmla="*/ 18 h 47"/>
                  <a:gd name="T70" fmla="*/ 46 w 70"/>
                  <a:gd name="T71" fmla="*/ 22 h 47"/>
                  <a:gd name="T72" fmla="*/ 44 w 70"/>
                  <a:gd name="T73"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47">
                    <a:moveTo>
                      <a:pt x="25" y="41"/>
                    </a:moveTo>
                    <a:cubicBezTo>
                      <a:pt x="25" y="42"/>
                      <a:pt x="27" y="42"/>
                      <a:pt x="30" y="43"/>
                    </a:cubicBezTo>
                    <a:cubicBezTo>
                      <a:pt x="31" y="44"/>
                      <a:pt x="33" y="45"/>
                      <a:pt x="35" y="45"/>
                    </a:cubicBezTo>
                    <a:cubicBezTo>
                      <a:pt x="46" y="47"/>
                      <a:pt x="49" y="43"/>
                      <a:pt x="53" y="34"/>
                    </a:cubicBezTo>
                    <a:cubicBezTo>
                      <a:pt x="56" y="34"/>
                      <a:pt x="58" y="34"/>
                      <a:pt x="61" y="34"/>
                    </a:cubicBezTo>
                    <a:cubicBezTo>
                      <a:pt x="64" y="32"/>
                      <a:pt x="66" y="29"/>
                      <a:pt x="68" y="26"/>
                    </a:cubicBezTo>
                    <a:cubicBezTo>
                      <a:pt x="68" y="20"/>
                      <a:pt x="68" y="15"/>
                      <a:pt x="70" y="10"/>
                    </a:cubicBezTo>
                    <a:cubicBezTo>
                      <a:pt x="69" y="9"/>
                      <a:pt x="68" y="7"/>
                      <a:pt x="67" y="6"/>
                    </a:cubicBezTo>
                    <a:cubicBezTo>
                      <a:pt x="66" y="6"/>
                      <a:pt x="63" y="6"/>
                      <a:pt x="61" y="5"/>
                    </a:cubicBezTo>
                    <a:cubicBezTo>
                      <a:pt x="60" y="11"/>
                      <a:pt x="60" y="14"/>
                      <a:pt x="60" y="17"/>
                    </a:cubicBezTo>
                    <a:cubicBezTo>
                      <a:pt x="62" y="24"/>
                      <a:pt x="60" y="28"/>
                      <a:pt x="55" y="27"/>
                    </a:cubicBezTo>
                    <a:cubicBezTo>
                      <a:pt x="56" y="23"/>
                      <a:pt x="56" y="20"/>
                      <a:pt x="52" y="13"/>
                    </a:cubicBezTo>
                    <a:cubicBezTo>
                      <a:pt x="48" y="14"/>
                      <a:pt x="44" y="13"/>
                      <a:pt x="41" y="11"/>
                    </a:cubicBezTo>
                    <a:cubicBezTo>
                      <a:pt x="38" y="7"/>
                      <a:pt x="35" y="4"/>
                      <a:pt x="32" y="0"/>
                    </a:cubicBezTo>
                    <a:cubicBezTo>
                      <a:pt x="26" y="3"/>
                      <a:pt x="22" y="7"/>
                      <a:pt x="17" y="11"/>
                    </a:cubicBezTo>
                    <a:cubicBezTo>
                      <a:pt x="9" y="9"/>
                      <a:pt x="3" y="13"/>
                      <a:pt x="0" y="19"/>
                    </a:cubicBezTo>
                    <a:cubicBezTo>
                      <a:pt x="7" y="18"/>
                      <a:pt x="12" y="17"/>
                      <a:pt x="15" y="20"/>
                    </a:cubicBezTo>
                    <a:cubicBezTo>
                      <a:pt x="19" y="26"/>
                      <a:pt x="23" y="31"/>
                      <a:pt x="28" y="34"/>
                    </a:cubicBezTo>
                    <a:cubicBezTo>
                      <a:pt x="33" y="32"/>
                      <a:pt x="38" y="30"/>
                      <a:pt x="43" y="36"/>
                    </a:cubicBezTo>
                    <a:cubicBezTo>
                      <a:pt x="37" y="40"/>
                      <a:pt x="27" y="39"/>
                      <a:pt x="25" y="41"/>
                    </a:cubicBezTo>
                    <a:close/>
                    <a:moveTo>
                      <a:pt x="23" y="16"/>
                    </a:moveTo>
                    <a:cubicBezTo>
                      <a:pt x="24" y="14"/>
                      <a:pt x="23" y="13"/>
                      <a:pt x="24" y="11"/>
                    </a:cubicBezTo>
                    <a:cubicBezTo>
                      <a:pt x="26" y="7"/>
                      <a:pt x="29" y="6"/>
                      <a:pt x="30" y="8"/>
                    </a:cubicBezTo>
                    <a:cubicBezTo>
                      <a:pt x="32" y="10"/>
                      <a:pt x="34" y="12"/>
                      <a:pt x="36" y="14"/>
                    </a:cubicBezTo>
                    <a:cubicBezTo>
                      <a:pt x="37" y="16"/>
                      <a:pt x="37" y="17"/>
                      <a:pt x="36" y="19"/>
                    </a:cubicBezTo>
                    <a:cubicBezTo>
                      <a:pt x="34" y="19"/>
                      <a:pt x="31" y="19"/>
                      <a:pt x="29" y="19"/>
                    </a:cubicBezTo>
                    <a:cubicBezTo>
                      <a:pt x="26" y="19"/>
                      <a:pt x="24" y="18"/>
                      <a:pt x="23" y="16"/>
                    </a:cubicBezTo>
                    <a:close/>
                    <a:moveTo>
                      <a:pt x="39" y="24"/>
                    </a:moveTo>
                    <a:cubicBezTo>
                      <a:pt x="39" y="23"/>
                      <a:pt x="40" y="21"/>
                      <a:pt x="39" y="20"/>
                    </a:cubicBezTo>
                    <a:cubicBezTo>
                      <a:pt x="40" y="20"/>
                      <a:pt x="40" y="21"/>
                      <a:pt x="41" y="21"/>
                    </a:cubicBezTo>
                    <a:cubicBezTo>
                      <a:pt x="41" y="22"/>
                      <a:pt x="41" y="22"/>
                      <a:pt x="41" y="23"/>
                    </a:cubicBezTo>
                    <a:cubicBezTo>
                      <a:pt x="41" y="24"/>
                      <a:pt x="40" y="24"/>
                      <a:pt x="39" y="24"/>
                    </a:cubicBezTo>
                    <a:close/>
                    <a:moveTo>
                      <a:pt x="44" y="24"/>
                    </a:moveTo>
                    <a:cubicBezTo>
                      <a:pt x="44" y="22"/>
                      <a:pt x="44" y="21"/>
                      <a:pt x="44" y="20"/>
                    </a:cubicBezTo>
                    <a:cubicBezTo>
                      <a:pt x="45" y="19"/>
                      <a:pt x="46" y="19"/>
                      <a:pt x="46" y="18"/>
                    </a:cubicBezTo>
                    <a:cubicBezTo>
                      <a:pt x="46" y="19"/>
                      <a:pt x="46" y="21"/>
                      <a:pt x="46" y="22"/>
                    </a:cubicBezTo>
                    <a:cubicBezTo>
                      <a:pt x="45" y="23"/>
                      <a:pt x="45" y="23"/>
                      <a:pt x="44" y="2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 name="íSḷîḑe"/>
              <p:cNvSpPr/>
              <p:nvPr/>
            </p:nvSpPr>
            <p:spPr bwMode="auto">
              <a:xfrm>
                <a:off x="2103438" y="2940050"/>
                <a:ext cx="165100" cy="147638"/>
              </a:xfrm>
              <a:custGeom>
                <a:avLst/>
                <a:gdLst>
                  <a:gd name="T0" fmla="*/ 0 w 50"/>
                  <a:gd name="T1" fmla="*/ 15 h 45"/>
                  <a:gd name="T2" fmla="*/ 1 w 50"/>
                  <a:gd name="T3" fmla="*/ 10 h 45"/>
                  <a:gd name="T4" fmla="*/ 2 w 50"/>
                  <a:gd name="T5" fmla="*/ 4 h 45"/>
                  <a:gd name="T6" fmla="*/ 8 w 50"/>
                  <a:gd name="T7" fmla="*/ 0 h 45"/>
                  <a:gd name="T8" fmla="*/ 12 w 50"/>
                  <a:gd name="T9" fmla="*/ 1 h 45"/>
                  <a:gd name="T10" fmla="*/ 24 w 50"/>
                  <a:gd name="T11" fmla="*/ 18 h 45"/>
                  <a:gd name="T12" fmla="*/ 33 w 50"/>
                  <a:gd name="T13" fmla="*/ 8 h 45"/>
                  <a:gd name="T14" fmla="*/ 40 w 50"/>
                  <a:gd name="T15" fmla="*/ 2 h 45"/>
                  <a:gd name="T16" fmla="*/ 44 w 50"/>
                  <a:gd name="T17" fmla="*/ 5 h 45"/>
                  <a:gd name="T18" fmla="*/ 39 w 50"/>
                  <a:gd name="T19" fmla="*/ 12 h 45"/>
                  <a:gd name="T20" fmla="*/ 50 w 50"/>
                  <a:gd name="T21" fmla="*/ 28 h 45"/>
                  <a:gd name="T22" fmla="*/ 43 w 50"/>
                  <a:gd name="T23" fmla="*/ 38 h 45"/>
                  <a:gd name="T24" fmla="*/ 38 w 50"/>
                  <a:gd name="T25" fmla="*/ 45 h 45"/>
                  <a:gd name="T26" fmla="*/ 26 w 50"/>
                  <a:gd name="T27" fmla="*/ 40 h 45"/>
                  <a:gd name="T28" fmla="*/ 19 w 50"/>
                  <a:gd name="T29" fmla="*/ 39 h 45"/>
                  <a:gd name="T30" fmla="*/ 25 w 50"/>
                  <a:gd name="T31" fmla="*/ 26 h 45"/>
                  <a:gd name="T32" fmla="*/ 21 w 50"/>
                  <a:gd name="T33" fmla="*/ 25 h 45"/>
                  <a:gd name="T34" fmla="*/ 13 w 50"/>
                  <a:gd name="T35" fmla="*/ 13 h 45"/>
                  <a:gd name="T36" fmla="*/ 8 w 50"/>
                  <a:gd name="T37" fmla="*/ 12 h 45"/>
                  <a:gd name="T38" fmla="*/ 0 w 50"/>
                  <a:gd name="T39" fmla="*/ 15 h 45"/>
                  <a:gd name="T40" fmla="*/ 27 w 50"/>
                  <a:gd name="T41" fmla="*/ 36 h 45"/>
                  <a:gd name="T42" fmla="*/ 41 w 50"/>
                  <a:gd name="T43" fmla="*/ 28 h 45"/>
                  <a:gd name="T44" fmla="*/ 35 w 50"/>
                  <a:gd name="T45" fmla="*/ 22 h 45"/>
                  <a:gd name="T46" fmla="*/ 27 w 50"/>
                  <a:gd name="T47" fmla="*/ 3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5">
                    <a:moveTo>
                      <a:pt x="0" y="15"/>
                    </a:moveTo>
                    <a:cubicBezTo>
                      <a:pt x="0" y="13"/>
                      <a:pt x="1" y="12"/>
                      <a:pt x="1" y="10"/>
                    </a:cubicBezTo>
                    <a:cubicBezTo>
                      <a:pt x="1" y="8"/>
                      <a:pt x="1" y="6"/>
                      <a:pt x="2" y="4"/>
                    </a:cubicBezTo>
                    <a:cubicBezTo>
                      <a:pt x="3" y="1"/>
                      <a:pt x="5" y="0"/>
                      <a:pt x="8" y="0"/>
                    </a:cubicBezTo>
                    <a:cubicBezTo>
                      <a:pt x="9" y="0"/>
                      <a:pt x="11" y="0"/>
                      <a:pt x="12" y="1"/>
                    </a:cubicBezTo>
                    <a:cubicBezTo>
                      <a:pt x="17" y="6"/>
                      <a:pt x="21" y="11"/>
                      <a:pt x="24" y="18"/>
                    </a:cubicBezTo>
                    <a:cubicBezTo>
                      <a:pt x="28" y="16"/>
                      <a:pt x="30" y="11"/>
                      <a:pt x="33" y="8"/>
                    </a:cubicBezTo>
                    <a:cubicBezTo>
                      <a:pt x="34" y="7"/>
                      <a:pt x="37" y="3"/>
                      <a:pt x="40" y="2"/>
                    </a:cubicBezTo>
                    <a:cubicBezTo>
                      <a:pt x="42" y="1"/>
                      <a:pt x="43" y="2"/>
                      <a:pt x="44" y="5"/>
                    </a:cubicBezTo>
                    <a:cubicBezTo>
                      <a:pt x="44" y="6"/>
                      <a:pt x="40" y="11"/>
                      <a:pt x="39" y="12"/>
                    </a:cubicBezTo>
                    <a:cubicBezTo>
                      <a:pt x="43" y="17"/>
                      <a:pt x="47" y="19"/>
                      <a:pt x="50" y="28"/>
                    </a:cubicBezTo>
                    <a:cubicBezTo>
                      <a:pt x="48" y="31"/>
                      <a:pt x="46" y="35"/>
                      <a:pt x="43" y="38"/>
                    </a:cubicBezTo>
                    <a:cubicBezTo>
                      <a:pt x="41" y="40"/>
                      <a:pt x="40" y="43"/>
                      <a:pt x="38" y="45"/>
                    </a:cubicBezTo>
                    <a:cubicBezTo>
                      <a:pt x="34" y="41"/>
                      <a:pt x="30" y="40"/>
                      <a:pt x="26" y="40"/>
                    </a:cubicBezTo>
                    <a:cubicBezTo>
                      <a:pt x="24" y="41"/>
                      <a:pt x="21" y="41"/>
                      <a:pt x="19" y="39"/>
                    </a:cubicBezTo>
                    <a:cubicBezTo>
                      <a:pt x="18" y="35"/>
                      <a:pt x="22" y="30"/>
                      <a:pt x="25" y="26"/>
                    </a:cubicBezTo>
                    <a:cubicBezTo>
                      <a:pt x="24" y="26"/>
                      <a:pt x="23" y="25"/>
                      <a:pt x="21" y="25"/>
                    </a:cubicBezTo>
                    <a:cubicBezTo>
                      <a:pt x="18" y="22"/>
                      <a:pt x="16" y="18"/>
                      <a:pt x="13" y="13"/>
                    </a:cubicBezTo>
                    <a:cubicBezTo>
                      <a:pt x="12" y="15"/>
                      <a:pt x="8" y="14"/>
                      <a:pt x="8" y="12"/>
                    </a:cubicBezTo>
                    <a:cubicBezTo>
                      <a:pt x="7" y="10"/>
                      <a:pt x="4" y="14"/>
                      <a:pt x="0" y="15"/>
                    </a:cubicBezTo>
                    <a:close/>
                    <a:moveTo>
                      <a:pt x="27" y="36"/>
                    </a:moveTo>
                    <a:cubicBezTo>
                      <a:pt x="32" y="38"/>
                      <a:pt x="37" y="35"/>
                      <a:pt x="41" y="28"/>
                    </a:cubicBezTo>
                    <a:cubicBezTo>
                      <a:pt x="41" y="25"/>
                      <a:pt x="38" y="23"/>
                      <a:pt x="35" y="22"/>
                    </a:cubicBezTo>
                    <a:cubicBezTo>
                      <a:pt x="31" y="26"/>
                      <a:pt x="30" y="30"/>
                      <a:pt x="27" y="3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íṡḻîḋe"/>
              <p:cNvSpPr/>
              <p:nvPr/>
            </p:nvSpPr>
            <p:spPr bwMode="auto">
              <a:xfrm>
                <a:off x="3422650" y="2962275"/>
                <a:ext cx="206375" cy="201613"/>
              </a:xfrm>
              <a:custGeom>
                <a:avLst/>
                <a:gdLst>
                  <a:gd name="T0" fmla="*/ 55 w 63"/>
                  <a:gd name="T1" fmla="*/ 4 h 61"/>
                  <a:gd name="T2" fmla="*/ 40 w 63"/>
                  <a:gd name="T3" fmla="*/ 10 h 61"/>
                  <a:gd name="T4" fmla="*/ 28 w 63"/>
                  <a:gd name="T5" fmla="*/ 12 h 61"/>
                  <a:gd name="T6" fmla="*/ 26 w 63"/>
                  <a:gd name="T7" fmla="*/ 4 h 61"/>
                  <a:gd name="T8" fmla="*/ 16 w 63"/>
                  <a:gd name="T9" fmla="*/ 1 h 61"/>
                  <a:gd name="T10" fmla="*/ 18 w 63"/>
                  <a:gd name="T11" fmla="*/ 7 h 61"/>
                  <a:gd name="T12" fmla="*/ 21 w 63"/>
                  <a:gd name="T13" fmla="*/ 17 h 61"/>
                  <a:gd name="T14" fmla="*/ 7 w 63"/>
                  <a:gd name="T15" fmla="*/ 15 h 61"/>
                  <a:gd name="T16" fmla="*/ 18 w 63"/>
                  <a:gd name="T17" fmla="*/ 31 h 61"/>
                  <a:gd name="T18" fmla="*/ 37 w 63"/>
                  <a:gd name="T19" fmla="*/ 28 h 61"/>
                  <a:gd name="T20" fmla="*/ 54 w 63"/>
                  <a:gd name="T21" fmla="*/ 45 h 61"/>
                  <a:gd name="T22" fmla="*/ 54 w 63"/>
                  <a:gd name="T23" fmla="*/ 35 h 61"/>
                  <a:gd name="T24" fmla="*/ 48 w 63"/>
                  <a:gd name="T25" fmla="*/ 31 h 61"/>
                  <a:gd name="T26" fmla="*/ 42 w 63"/>
                  <a:gd name="T27" fmla="*/ 26 h 61"/>
                  <a:gd name="T28" fmla="*/ 57 w 63"/>
                  <a:gd name="T29" fmla="*/ 19 h 61"/>
                  <a:gd name="T30" fmla="*/ 63 w 63"/>
                  <a:gd name="T31" fmla="*/ 9 h 61"/>
                  <a:gd name="T32" fmla="*/ 55 w 63"/>
                  <a:gd name="T33" fmla="*/ 4 h 61"/>
                  <a:gd name="T34" fmla="*/ 22 w 63"/>
                  <a:gd name="T35" fmla="*/ 34 h 61"/>
                  <a:gd name="T36" fmla="*/ 27 w 63"/>
                  <a:gd name="T37" fmla="*/ 56 h 61"/>
                  <a:gd name="T38" fmla="*/ 20 w 63"/>
                  <a:gd name="T39" fmla="*/ 56 h 61"/>
                  <a:gd name="T40" fmla="*/ 18 w 63"/>
                  <a:gd name="T41" fmla="*/ 47 h 61"/>
                  <a:gd name="T42" fmla="*/ 22 w 63"/>
                  <a:gd name="T43"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61">
                    <a:moveTo>
                      <a:pt x="55" y="4"/>
                    </a:moveTo>
                    <a:cubicBezTo>
                      <a:pt x="50" y="7"/>
                      <a:pt x="45" y="8"/>
                      <a:pt x="40" y="10"/>
                    </a:cubicBezTo>
                    <a:cubicBezTo>
                      <a:pt x="36" y="12"/>
                      <a:pt x="32" y="13"/>
                      <a:pt x="28" y="12"/>
                    </a:cubicBezTo>
                    <a:cubicBezTo>
                      <a:pt x="27" y="10"/>
                      <a:pt x="26" y="7"/>
                      <a:pt x="26" y="4"/>
                    </a:cubicBezTo>
                    <a:cubicBezTo>
                      <a:pt x="26" y="1"/>
                      <a:pt x="20" y="0"/>
                      <a:pt x="16" y="1"/>
                    </a:cubicBezTo>
                    <a:cubicBezTo>
                      <a:pt x="16" y="2"/>
                      <a:pt x="19" y="3"/>
                      <a:pt x="18" y="7"/>
                    </a:cubicBezTo>
                    <a:cubicBezTo>
                      <a:pt x="17" y="11"/>
                      <a:pt x="19" y="15"/>
                      <a:pt x="21" y="17"/>
                    </a:cubicBezTo>
                    <a:cubicBezTo>
                      <a:pt x="16" y="18"/>
                      <a:pt x="12" y="17"/>
                      <a:pt x="7" y="15"/>
                    </a:cubicBezTo>
                    <a:cubicBezTo>
                      <a:pt x="0" y="14"/>
                      <a:pt x="0" y="18"/>
                      <a:pt x="18" y="31"/>
                    </a:cubicBezTo>
                    <a:cubicBezTo>
                      <a:pt x="25" y="32"/>
                      <a:pt x="31" y="30"/>
                      <a:pt x="37" y="28"/>
                    </a:cubicBezTo>
                    <a:cubicBezTo>
                      <a:pt x="43" y="35"/>
                      <a:pt x="51" y="44"/>
                      <a:pt x="54" y="45"/>
                    </a:cubicBezTo>
                    <a:cubicBezTo>
                      <a:pt x="56" y="43"/>
                      <a:pt x="54" y="38"/>
                      <a:pt x="54" y="35"/>
                    </a:cubicBezTo>
                    <a:cubicBezTo>
                      <a:pt x="52" y="33"/>
                      <a:pt x="50" y="32"/>
                      <a:pt x="48" y="31"/>
                    </a:cubicBezTo>
                    <a:cubicBezTo>
                      <a:pt x="45" y="29"/>
                      <a:pt x="42" y="28"/>
                      <a:pt x="42" y="26"/>
                    </a:cubicBezTo>
                    <a:cubicBezTo>
                      <a:pt x="48" y="23"/>
                      <a:pt x="53" y="23"/>
                      <a:pt x="57" y="19"/>
                    </a:cubicBezTo>
                    <a:cubicBezTo>
                      <a:pt x="60" y="16"/>
                      <a:pt x="61" y="13"/>
                      <a:pt x="63" y="9"/>
                    </a:cubicBezTo>
                    <a:cubicBezTo>
                      <a:pt x="61" y="6"/>
                      <a:pt x="58" y="8"/>
                      <a:pt x="55" y="4"/>
                    </a:cubicBezTo>
                    <a:close/>
                    <a:moveTo>
                      <a:pt x="22" y="34"/>
                    </a:moveTo>
                    <a:cubicBezTo>
                      <a:pt x="27" y="41"/>
                      <a:pt x="31" y="49"/>
                      <a:pt x="27" y="56"/>
                    </a:cubicBezTo>
                    <a:cubicBezTo>
                      <a:pt x="24" y="61"/>
                      <a:pt x="22" y="58"/>
                      <a:pt x="20" y="56"/>
                    </a:cubicBezTo>
                    <a:cubicBezTo>
                      <a:pt x="18" y="53"/>
                      <a:pt x="16" y="49"/>
                      <a:pt x="18" y="47"/>
                    </a:cubicBezTo>
                    <a:cubicBezTo>
                      <a:pt x="20" y="43"/>
                      <a:pt x="19" y="38"/>
                      <a:pt x="22" y="3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 name="îṩļïdê"/>
              <p:cNvSpPr/>
              <p:nvPr/>
            </p:nvSpPr>
            <p:spPr bwMode="auto">
              <a:xfrm>
                <a:off x="3533775" y="3359150"/>
                <a:ext cx="263525" cy="165100"/>
              </a:xfrm>
              <a:custGeom>
                <a:avLst/>
                <a:gdLst>
                  <a:gd name="T0" fmla="*/ 66 w 80"/>
                  <a:gd name="T1" fmla="*/ 3 h 50"/>
                  <a:gd name="T2" fmla="*/ 54 w 80"/>
                  <a:gd name="T3" fmla="*/ 8 h 50"/>
                  <a:gd name="T4" fmla="*/ 56 w 80"/>
                  <a:gd name="T5" fmla="*/ 13 h 50"/>
                  <a:gd name="T6" fmla="*/ 60 w 80"/>
                  <a:gd name="T7" fmla="*/ 13 h 50"/>
                  <a:gd name="T8" fmla="*/ 64 w 80"/>
                  <a:gd name="T9" fmla="*/ 12 h 50"/>
                  <a:gd name="T10" fmla="*/ 66 w 80"/>
                  <a:gd name="T11" fmla="*/ 3 h 50"/>
                  <a:gd name="T12" fmla="*/ 65 w 80"/>
                  <a:gd name="T13" fmla="*/ 25 h 50"/>
                  <a:gd name="T14" fmla="*/ 68 w 80"/>
                  <a:gd name="T15" fmla="*/ 18 h 50"/>
                  <a:gd name="T16" fmla="*/ 60 w 80"/>
                  <a:gd name="T17" fmla="*/ 20 h 50"/>
                  <a:gd name="T18" fmla="*/ 65 w 80"/>
                  <a:gd name="T19" fmla="*/ 25 h 50"/>
                  <a:gd name="T20" fmla="*/ 76 w 80"/>
                  <a:gd name="T21" fmla="*/ 36 h 50"/>
                  <a:gd name="T22" fmla="*/ 59 w 80"/>
                  <a:gd name="T23" fmla="*/ 30 h 50"/>
                  <a:gd name="T24" fmla="*/ 65 w 80"/>
                  <a:gd name="T25" fmla="*/ 42 h 50"/>
                  <a:gd name="T26" fmla="*/ 72 w 80"/>
                  <a:gd name="T27" fmla="*/ 46 h 50"/>
                  <a:gd name="T28" fmla="*/ 76 w 80"/>
                  <a:gd name="T29" fmla="*/ 36 h 50"/>
                  <a:gd name="T30" fmla="*/ 31 w 80"/>
                  <a:gd name="T31" fmla="*/ 0 h 50"/>
                  <a:gd name="T32" fmla="*/ 43 w 80"/>
                  <a:gd name="T33" fmla="*/ 0 h 50"/>
                  <a:gd name="T34" fmla="*/ 54 w 80"/>
                  <a:gd name="T35" fmla="*/ 34 h 50"/>
                  <a:gd name="T36" fmla="*/ 48 w 80"/>
                  <a:gd name="T37" fmla="*/ 38 h 50"/>
                  <a:gd name="T38" fmla="*/ 42 w 80"/>
                  <a:gd name="T39" fmla="*/ 33 h 50"/>
                  <a:gd name="T40" fmla="*/ 25 w 80"/>
                  <a:gd name="T41" fmla="*/ 31 h 50"/>
                  <a:gd name="T42" fmla="*/ 25 w 80"/>
                  <a:gd name="T43" fmla="*/ 38 h 50"/>
                  <a:gd name="T44" fmla="*/ 27 w 80"/>
                  <a:gd name="T45" fmla="*/ 45 h 50"/>
                  <a:gd name="T46" fmla="*/ 21 w 80"/>
                  <a:gd name="T47" fmla="*/ 46 h 50"/>
                  <a:gd name="T48" fmla="*/ 18 w 80"/>
                  <a:gd name="T49" fmla="*/ 35 h 50"/>
                  <a:gd name="T50" fmla="*/ 16 w 80"/>
                  <a:gd name="T51" fmla="*/ 36 h 50"/>
                  <a:gd name="T52" fmla="*/ 4 w 80"/>
                  <a:gd name="T53" fmla="*/ 30 h 50"/>
                  <a:gd name="T54" fmla="*/ 10 w 80"/>
                  <a:gd name="T55" fmla="*/ 14 h 50"/>
                  <a:gd name="T56" fmla="*/ 21 w 80"/>
                  <a:gd name="T57" fmla="*/ 9 h 50"/>
                  <a:gd name="T58" fmla="*/ 23 w 80"/>
                  <a:gd name="T59" fmla="*/ 25 h 50"/>
                  <a:gd name="T60" fmla="*/ 37 w 80"/>
                  <a:gd name="T61" fmla="*/ 29 h 50"/>
                  <a:gd name="T62" fmla="*/ 31 w 80"/>
                  <a:gd name="T63" fmla="*/ 21 h 50"/>
                  <a:gd name="T64" fmla="*/ 26 w 80"/>
                  <a:gd name="T65" fmla="*/ 16 h 50"/>
                  <a:gd name="T66" fmla="*/ 44 w 80"/>
                  <a:gd name="T67" fmla="*/ 29 h 50"/>
                  <a:gd name="T68" fmla="*/ 37 w 80"/>
                  <a:gd name="T69" fmla="*/ 11 h 50"/>
                  <a:gd name="T70" fmla="*/ 35 w 80"/>
                  <a:gd name="T71" fmla="*/ 8 h 50"/>
                  <a:gd name="T72" fmla="*/ 31 w 80"/>
                  <a:gd name="T73" fmla="*/ 0 h 50"/>
                  <a:gd name="T74" fmla="*/ 14 w 80"/>
                  <a:gd name="T75" fmla="*/ 17 h 50"/>
                  <a:gd name="T76" fmla="*/ 9 w 80"/>
                  <a:gd name="T77" fmla="*/ 20 h 50"/>
                  <a:gd name="T78" fmla="*/ 10 w 80"/>
                  <a:gd name="T79" fmla="*/ 27 h 50"/>
                  <a:gd name="T80" fmla="*/ 15 w 80"/>
                  <a:gd name="T81" fmla="*/ 28 h 50"/>
                  <a:gd name="T82" fmla="*/ 14 w 80"/>
                  <a:gd name="T83"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 h="50">
                    <a:moveTo>
                      <a:pt x="66" y="3"/>
                    </a:moveTo>
                    <a:cubicBezTo>
                      <a:pt x="61" y="1"/>
                      <a:pt x="58" y="4"/>
                      <a:pt x="54" y="8"/>
                    </a:cubicBezTo>
                    <a:cubicBezTo>
                      <a:pt x="54" y="11"/>
                      <a:pt x="54" y="13"/>
                      <a:pt x="56" y="13"/>
                    </a:cubicBezTo>
                    <a:cubicBezTo>
                      <a:pt x="57" y="14"/>
                      <a:pt x="59" y="13"/>
                      <a:pt x="60" y="13"/>
                    </a:cubicBezTo>
                    <a:cubicBezTo>
                      <a:pt x="62" y="13"/>
                      <a:pt x="63" y="13"/>
                      <a:pt x="64" y="12"/>
                    </a:cubicBezTo>
                    <a:cubicBezTo>
                      <a:pt x="68" y="10"/>
                      <a:pt x="70" y="2"/>
                      <a:pt x="66" y="3"/>
                    </a:cubicBezTo>
                    <a:close/>
                    <a:moveTo>
                      <a:pt x="65" y="25"/>
                    </a:moveTo>
                    <a:cubicBezTo>
                      <a:pt x="67" y="23"/>
                      <a:pt x="70" y="22"/>
                      <a:pt x="68" y="18"/>
                    </a:cubicBezTo>
                    <a:cubicBezTo>
                      <a:pt x="64" y="16"/>
                      <a:pt x="61" y="19"/>
                      <a:pt x="60" y="20"/>
                    </a:cubicBezTo>
                    <a:cubicBezTo>
                      <a:pt x="58" y="22"/>
                      <a:pt x="60" y="22"/>
                      <a:pt x="65" y="25"/>
                    </a:cubicBezTo>
                    <a:close/>
                    <a:moveTo>
                      <a:pt x="76" y="36"/>
                    </a:moveTo>
                    <a:cubicBezTo>
                      <a:pt x="69" y="34"/>
                      <a:pt x="65" y="32"/>
                      <a:pt x="59" y="30"/>
                    </a:cubicBezTo>
                    <a:cubicBezTo>
                      <a:pt x="64" y="34"/>
                      <a:pt x="64" y="38"/>
                      <a:pt x="65" y="42"/>
                    </a:cubicBezTo>
                    <a:cubicBezTo>
                      <a:pt x="69" y="47"/>
                      <a:pt x="71" y="48"/>
                      <a:pt x="72" y="46"/>
                    </a:cubicBezTo>
                    <a:cubicBezTo>
                      <a:pt x="76" y="43"/>
                      <a:pt x="80" y="40"/>
                      <a:pt x="76" y="36"/>
                    </a:cubicBezTo>
                    <a:close/>
                    <a:moveTo>
                      <a:pt x="31" y="0"/>
                    </a:moveTo>
                    <a:cubicBezTo>
                      <a:pt x="35" y="0"/>
                      <a:pt x="39" y="1"/>
                      <a:pt x="43" y="0"/>
                    </a:cubicBezTo>
                    <a:cubicBezTo>
                      <a:pt x="51" y="9"/>
                      <a:pt x="53" y="18"/>
                      <a:pt x="54" y="34"/>
                    </a:cubicBezTo>
                    <a:cubicBezTo>
                      <a:pt x="53" y="36"/>
                      <a:pt x="50" y="38"/>
                      <a:pt x="48" y="38"/>
                    </a:cubicBezTo>
                    <a:cubicBezTo>
                      <a:pt x="45" y="37"/>
                      <a:pt x="45" y="35"/>
                      <a:pt x="42" y="33"/>
                    </a:cubicBezTo>
                    <a:cubicBezTo>
                      <a:pt x="37" y="35"/>
                      <a:pt x="31" y="33"/>
                      <a:pt x="25" y="31"/>
                    </a:cubicBezTo>
                    <a:cubicBezTo>
                      <a:pt x="23" y="32"/>
                      <a:pt x="23" y="35"/>
                      <a:pt x="25" y="38"/>
                    </a:cubicBezTo>
                    <a:cubicBezTo>
                      <a:pt x="26" y="40"/>
                      <a:pt x="28" y="43"/>
                      <a:pt x="27" y="45"/>
                    </a:cubicBezTo>
                    <a:cubicBezTo>
                      <a:pt x="24" y="50"/>
                      <a:pt x="21" y="47"/>
                      <a:pt x="21" y="46"/>
                    </a:cubicBezTo>
                    <a:cubicBezTo>
                      <a:pt x="19" y="41"/>
                      <a:pt x="18" y="36"/>
                      <a:pt x="18" y="35"/>
                    </a:cubicBezTo>
                    <a:cubicBezTo>
                      <a:pt x="17" y="35"/>
                      <a:pt x="17" y="36"/>
                      <a:pt x="16" y="36"/>
                    </a:cubicBezTo>
                    <a:cubicBezTo>
                      <a:pt x="9" y="36"/>
                      <a:pt x="5" y="33"/>
                      <a:pt x="4" y="30"/>
                    </a:cubicBezTo>
                    <a:cubicBezTo>
                      <a:pt x="0" y="22"/>
                      <a:pt x="0" y="15"/>
                      <a:pt x="10" y="14"/>
                    </a:cubicBezTo>
                    <a:cubicBezTo>
                      <a:pt x="14" y="7"/>
                      <a:pt x="18" y="5"/>
                      <a:pt x="21" y="9"/>
                    </a:cubicBezTo>
                    <a:cubicBezTo>
                      <a:pt x="18" y="12"/>
                      <a:pt x="20" y="18"/>
                      <a:pt x="23" y="25"/>
                    </a:cubicBezTo>
                    <a:cubicBezTo>
                      <a:pt x="27" y="26"/>
                      <a:pt x="32" y="28"/>
                      <a:pt x="37" y="29"/>
                    </a:cubicBezTo>
                    <a:cubicBezTo>
                      <a:pt x="36" y="27"/>
                      <a:pt x="36" y="22"/>
                      <a:pt x="31" y="21"/>
                    </a:cubicBezTo>
                    <a:cubicBezTo>
                      <a:pt x="26" y="21"/>
                      <a:pt x="26" y="17"/>
                      <a:pt x="26" y="16"/>
                    </a:cubicBezTo>
                    <a:cubicBezTo>
                      <a:pt x="35" y="10"/>
                      <a:pt x="38" y="26"/>
                      <a:pt x="44" y="29"/>
                    </a:cubicBezTo>
                    <a:cubicBezTo>
                      <a:pt x="47" y="25"/>
                      <a:pt x="43" y="19"/>
                      <a:pt x="37" y="11"/>
                    </a:cubicBezTo>
                    <a:cubicBezTo>
                      <a:pt x="37" y="10"/>
                      <a:pt x="36" y="8"/>
                      <a:pt x="35" y="8"/>
                    </a:cubicBezTo>
                    <a:cubicBezTo>
                      <a:pt x="30" y="8"/>
                      <a:pt x="25" y="1"/>
                      <a:pt x="31" y="0"/>
                    </a:cubicBezTo>
                    <a:close/>
                    <a:moveTo>
                      <a:pt x="14" y="17"/>
                    </a:moveTo>
                    <a:cubicBezTo>
                      <a:pt x="12" y="16"/>
                      <a:pt x="11" y="17"/>
                      <a:pt x="9" y="20"/>
                    </a:cubicBezTo>
                    <a:cubicBezTo>
                      <a:pt x="8" y="21"/>
                      <a:pt x="9" y="24"/>
                      <a:pt x="10" y="27"/>
                    </a:cubicBezTo>
                    <a:cubicBezTo>
                      <a:pt x="13" y="28"/>
                      <a:pt x="13" y="28"/>
                      <a:pt x="15" y="28"/>
                    </a:cubicBezTo>
                    <a:cubicBezTo>
                      <a:pt x="15" y="25"/>
                      <a:pt x="14" y="21"/>
                      <a:pt x="14" y="1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 name="íśļiḋé"/>
              <p:cNvSpPr/>
              <p:nvPr/>
            </p:nvSpPr>
            <p:spPr bwMode="auto">
              <a:xfrm>
                <a:off x="2449513" y="2546350"/>
                <a:ext cx="201613" cy="260350"/>
              </a:xfrm>
              <a:custGeom>
                <a:avLst/>
                <a:gdLst>
                  <a:gd name="T0" fmla="*/ 12 w 61"/>
                  <a:gd name="T1" fmla="*/ 13 h 79"/>
                  <a:gd name="T2" fmla="*/ 10 w 61"/>
                  <a:gd name="T3" fmla="*/ 37 h 79"/>
                  <a:gd name="T4" fmla="*/ 0 w 61"/>
                  <a:gd name="T5" fmla="*/ 50 h 79"/>
                  <a:gd name="T6" fmla="*/ 2 w 61"/>
                  <a:gd name="T7" fmla="*/ 56 h 79"/>
                  <a:gd name="T8" fmla="*/ 9 w 61"/>
                  <a:gd name="T9" fmla="*/ 49 h 79"/>
                  <a:gd name="T10" fmla="*/ 7 w 61"/>
                  <a:gd name="T11" fmla="*/ 68 h 79"/>
                  <a:gd name="T12" fmla="*/ 12 w 61"/>
                  <a:gd name="T13" fmla="*/ 72 h 79"/>
                  <a:gd name="T14" fmla="*/ 21 w 61"/>
                  <a:gd name="T15" fmla="*/ 61 h 79"/>
                  <a:gd name="T16" fmla="*/ 24 w 61"/>
                  <a:gd name="T17" fmla="*/ 69 h 79"/>
                  <a:gd name="T18" fmla="*/ 20 w 61"/>
                  <a:gd name="T19" fmla="*/ 71 h 79"/>
                  <a:gd name="T20" fmla="*/ 29 w 61"/>
                  <a:gd name="T21" fmla="*/ 75 h 79"/>
                  <a:gd name="T22" fmla="*/ 23 w 61"/>
                  <a:gd name="T23" fmla="*/ 56 h 79"/>
                  <a:gd name="T24" fmla="*/ 28 w 61"/>
                  <a:gd name="T25" fmla="*/ 35 h 79"/>
                  <a:gd name="T26" fmla="*/ 27 w 61"/>
                  <a:gd name="T27" fmla="*/ 32 h 79"/>
                  <a:gd name="T28" fmla="*/ 25 w 61"/>
                  <a:gd name="T29" fmla="*/ 35 h 79"/>
                  <a:gd name="T30" fmla="*/ 18 w 61"/>
                  <a:gd name="T31" fmla="*/ 47 h 79"/>
                  <a:gd name="T32" fmla="*/ 17 w 61"/>
                  <a:gd name="T33" fmla="*/ 39 h 79"/>
                  <a:gd name="T34" fmla="*/ 14 w 61"/>
                  <a:gd name="T35" fmla="*/ 34 h 79"/>
                  <a:gd name="T36" fmla="*/ 15 w 61"/>
                  <a:gd name="T37" fmla="*/ 20 h 79"/>
                  <a:gd name="T38" fmla="*/ 12 w 61"/>
                  <a:gd name="T39" fmla="*/ 13 h 79"/>
                  <a:gd name="T40" fmla="*/ 34 w 61"/>
                  <a:gd name="T41" fmla="*/ 4 h 79"/>
                  <a:gd name="T42" fmla="*/ 50 w 61"/>
                  <a:gd name="T43" fmla="*/ 25 h 79"/>
                  <a:gd name="T44" fmla="*/ 56 w 61"/>
                  <a:gd name="T45" fmla="*/ 35 h 79"/>
                  <a:gd name="T46" fmla="*/ 60 w 61"/>
                  <a:gd name="T47" fmla="*/ 79 h 79"/>
                  <a:gd name="T48" fmla="*/ 46 w 61"/>
                  <a:gd name="T49" fmla="*/ 49 h 79"/>
                  <a:gd name="T50" fmla="*/ 37 w 61"/>
                  <a:gd name="T51" fmla="*/ 52 h 79"/>
                  <a:gd name="T52" fmla="*/ 33 w 61"/>
                  <a:gd name="T53" fmla="*/ 50 h 79"/>
                  <a:gd name="T54" fmla="*/ 36 w 61"/>
                  <a:gd name="T55" fmla="*/ 38 h 79"/>
                  <a:gd name="T56" fmla="*/ 32 w 61"/>
                  <a:gd name="T57" fmla="*/ 39 h 79"/>
                  <a:gd name="T58" fmla="*/ 29 w 61"/>
                  <a:gd name="T59" fmla="*/ 29 h 79"/>
                  <a:gd name="T60" fmla="*/ 28 w 61"/>
                  <a:gd name="T61" fmla="*/ 23 h 79"/>
                  <a:gd name="T62" fmla="*/ 38 w 61"/>
                  <a:gd name="T63" fmla="*/ 20 h 79"/>
                  <a:gd name="T64" fmla="*/ 34 w 61"/>
                  <a:gd name="T65" fmla="*/ 4 h 79"/>
                  <a:gd name="T66" fmla="*/ 15 w 61"/>
                  <a:gd name="T67" fmla="*/ 53 h 79"/>
                  <a:gd name="T68" fmla="*/ 17 w 61"/>
                  <a:gd name="T69" fmla="*/ 54 h 79"/>
                  <a:gd name="T70" fmla="*/ 16 w 61"/>
                  <a:gd name="T71" fmla="*/ 56 h 79"/>
                  <a:gd name="T72" fmla="*/ 13 w 61"/>
                  <a:gd name="T73" fmla="*/ 56 h 79"/>
                  <a:gd name="T74" fmla="*/ 15 w 61"/>
                  <a:gd name="T75" fmla="*/ 53 h 79"/>
                  <a:gd name="T76" fmla="*/ 34 w 61"/>
                  <a:gd name="T77" fmla="*/ 32 h 79"/>
                  <a:gd name="T78" fmla="*/ 41 w 61"/>
                  <a:gd name="T79" fmla="*/ 31 h 79"/>
                  <a:gd name="T80" fmla="*/ 37 w 61"/>
                  <a:gd name="T81" fmla="*/ 28 h 79"/>
                  <a:gd name="T82" fmla="*/ 34 w 61"/>
                  <a:gd name="T83" fmla="*/ 32 h 79"/>
                  <a:gd name="T84" fmla="*/ 39 w 61"/>
                  <a:gd name="T85" fmla="*/ 44 h 79"/>
                  <a:gd name="T86" fmla="*/ 44 w 61"/>
                  <a:gd name="T87" fmla="*/ 40 h 79"/>
                  <a:gd name="T88" fmla="*/ 41 w 61"/>
                  <a:gd name="T89" fmla="*/ 38 h 79"/>
                  <a:gd name="T90" fmla="*/ 39 w 61"/>
                  <a:gd name="T91" fmla="*/ 4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1" h="79">
                    <a:moveTo>
                      <a:pt x="12" y="13"/>
                    </a:moveTo>
                    <a:cubicBezTo>
                      <a:pt x="8" y="18"/>
                      <a:pt x="8" y="27"/>
                      <a:pt x="10" y="37"/>
                    </a:cubicBezTo>
                    <a:cubicBezTo>
                      <a:pt x="9" y="38"/>
                      <a:pt x="1" y="44"/>
                      <a:pt x="0" y="50"/>
                    </a:cubicBezTo>
                    <a:cubicBezTo>
                      <a:pt x="0" y="54"/>
                      <a:pt x="0" y="57"/>
                      <a:pt x="2" y="56"/>
                    </a:cubicBezTo>
                    <a:cubicBezTo>
                      <a:pt x="4" y="54"/>
                      <a:pt x="6" y="52"/>
                      <a:pt x="9" y="49"/>
                    </a:cubicBezTo>
                    <a:cubicBezTo>
                      <a:pt x="10" y="55"/>
                      <a:pt x="9" y="61"/>
                      <a:pt x="7" y="68"/>
                    </a:cubicBezTo>
                    <a:cubicBezTo>
                      <a:pt x="8" y="73"/>
                      <a:pt x="10" y="73"/>
                      <a:pt x="12" y="72"/>
                    </a:cubicBezTo>
                    <a:cubicBezTo>
                      <a:pt x="15" y="68"/>
                      <a:pt x="18" y="65"/>
                      <a:pt x="21" y="61"/>
                    </a:cubicBezTo>
                    <a:cubicBezTo>
                      <a:pt x="22" y="64"/>
                      <a:pt x="23" y="67"/>
                      <a:pt x="24" y="69"/>
                    </a:cubicBezTo>
                    <a:cubicBezTo>
                      <a:pt x="23" y="72"/>
                      <a:pt x="21" y="71"/>
                      <a:pt x="20" y="71"/>
                    </a:cubicBezTo>
                    <a:cubicBezTo>
                      <a:pt x="20" y="75"/>
                      <a:pt x="26" y="77"/>
                      <a:pt x="29" y="75"/>
                    </a:cubicBezTo>
                    <a:cubicBezTo>
                      <a:pt x="29" y="69"/>
                      <a:pt x="26" y="63"/>
                      <a:pt x="23" y="56"/>
                    </a:cubicBezTo>
                    <a:cubicBezTo>
                      <a:pt x="24" y="50"/>
                      <a:pt x="27" y="41"/>
                      <a:pt x="28" y="35"/>
                    </a:cubicBezTo>
                    <a:cubicBezTo>
                      <a:pt x="28" y="33"/>
                      <a:pt x="26" y="34"/>
                      <a:pt x="27" y="32"/>
                    </a:cubicBezTo>
                    <a:cubicBezTo>
                      <a:pt x="26" y="33"/>
                      <a:pt x="24" y="34"/>
                      <a:pt x="25" y="35"/>
                    </a:cubicBezTo>
                    <a:cubicBezTo>
                      <a:pt x="25" y="39"/>
                      <a:pt x="20" y="50"/>
                      <a:pt x="18" y="47"/>
                    </a:cubicBezTo>
                    <a:cubicBezTo>
                      <a:pt x="18" y="44"/>
                      <a:pt x="17" y="41"/>
                      <a:pt x="17" y="39"/>
                    </a:cubicBezTo>
                    <a:cubicBezTo>
                      <a:pt x="16" y="37"/>
                      <a:pt x="15" y="36"/>
                      <a:pt x="14" y="34"/>
                    </a:cubicBezTo>
                    <a:cubicBezTo>
                      <a:pt x="13" y="29"/>
                      <a:pt x="14" y="25"/>
                      <a:pt x="15" y="20"/>
                    </a:cubicBezTo>
                    <a:cubicBezTo>
                      <a:pt x="17" y="14"/>
                      <a:pt x="18" y="8"/>
                      <a:pt x="12" y="13"/>
                    </a:cubicBezTo>
                    <a:close/>
                    <a:moveTo>
                      <a:pt x="34" y="4"/>
                    </a:moveTo>
                    <a:cubicBezTo>
                      <a:pt x="39" y="0"/>
                      <a:pt x="45" y="11"/>
                      <a:pt x="50" y="25"/>
                    </a:cubicBezTo>
                    <a:cubicBezTo>
                      <a:pt x="57" y="24"/>
                      <a:pt x="61" y="31"/>
                      <a:pt x="56" y="35"/>
                    </a:cubicBezTo>
                    <a:cubicBezTo>
                      <a:pt x="57" y="51"/>
                      <a:pt x="59" y="63"/>
                      <a:pt x="60" y="79"/>
                    </a:cubicBezTo>
                    <a:cubicBezTo>
                      <a:pt x="55" y="69"/>
                      <a:pt x="46" y="62"/>
                      <a:pt x="46" y="49"/>
                    </a:cubicBezTo>
                    <a:cubicBezTo>
                      <a:pt x="43" y="49"/>
                      <a:pt x="40" y="51"/>
                      <a:pt x="37" y="52"/>
                    </a:cubicBezTo>
                    <a:cubicBezTo>
                      <a:pt x="35" y="54"/>
                      <a:pt x="33" y="53"/>
                      <a:pt x="33" y="50"/>
                    </a:cubicBezTo>
                    <a:cubicBezTo>
                      <a:pt x="31" y="46"/>
                      <a:pt x="33" y="44"/>
                      <a:pt x="36" y="38"/>
                    </a:cubicBezTo>
                    <a:cubicBezTo>
                      <a:pt x="35" y="38"/>
                      <a:pt x="33" y="39"/>
                      <a:pt x="32" y="39"/>
                    </a:cubicBezTo>
                    <a:cubicBezTo>
                      <a:pt x="29" y="37"/>
                      <a:pt x="30" y="32"/>
                      <a:pt x="29" y="29"/>
                    </a:cubicBezTo>
                    <a:cubicBezTo>
                      <a:pt x="29" y="27"/>
                      <a:pt x="28" y="26"/>
                      <a:pt x="28" y="23"/>
                    </a:cubicBezTo>
                    <a:cubicBezTo>
                      <a:pt x="31" y="21"/>
                      <a:pt x="34" y="21"/>
                      <a:pt x="38" y="20"/>
                    </a:cubicBezTo>
                    <a:cubicBezTo>
                      <a:pt x="37" y="15"/>
                      <a:pt x="36" y="9"/>
                      <a:pt x="34" y="4"/>
                    </a:cubicBezTo>
                    <a:close/>
                    <a:moveTo>
                      <a:pt x="15" y="53"/>
                    </a:moveTo>
                    <a:cubicBezTo>
                      <a:pt x="16" y="53"/>
                      <a:pt x="17" y="53"/>
                      <a:pt x="17" y="54"/>
                    </a:cubicBezTo>
                    <a:cubicBezTo>
                      <a:pt x="18" y="55"/>
                      <a:pt x="17" y="56"/>
                      <a:pt x="16" y="56"/>
                    </a:cubicBezTo>
                    <a:cubicBezTo>
                      <a:pt x="15" y="57"/>
                      <a:pt x="14" y="57"/>
                      <a:pt x="13" y="56"/>
                    </a:cubicBezTo>
                    <a:cubicBezTo>
                      <a:pt x="13" y="55"/>
                      <a:pt x="14" y="54"/>
                      <a:pt x="15" y="53"/>
                    </a:cubicBezTo>
                    <a:close/>
                    <a:moveTo>
                      <a:pt x="34" y="32"/>
                    </a:moveTo>
                    <a:cubicBezTo>
                      <a:pt x="36" y="33"/>
                      <a:pt x="39" y="33"/>
                      <a:pt x="41" y="31"/>
                    </a:cubicBezTo>
                    <a:cubicBezTo>
                      <a:pt x="41" y="29"/>
                      <a:pt x="40" y="28"/>
                      <a:pt x="37" y="28"/>
                    </a:cubicBezTo>
                    <a:cubicBezTo>
                      <a:pt x="34" y="29"/>
                      <a:pt x="33" y="30"/>
                      <a:pt x="34" y="32"/>
                    </a:cubicBezTo>
                    <a:close/>
                    <a:moveTo>
                      <a:pt x="39" y="44"/>
                    </a:moveTo>
                    <a:cubicBezTo>
                      <a:pt x="41" y="45"/>
                      <a:pt x="41" y="42"/>
                      <a:pt x="44" y="40"/>
                    </a:cubicBezTo>
                    <a:cubicBezTo>
                      <a:pt x="43" y="37"/>
                      <a:pt x="41" y="38"/>
                      <a:pt x="41" y="38"/>
                    </a:cubicBezTo>
                    <a:cubicBezTo>
                      <a:pt x="38" y="39"/>
                      <a:pt x="37" y="41"/>
                      <a:pt x="39" y="4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 name="íṩḷíḑe"/>
              <p:cNvSpPr/>
              <p:nvPr/>
            </p:nvSpPr>
            <p:spPr bwMode="auto">
              <a:xfrm>
                <a:off x="3028950" y="2601913"/>
                <a:ext cx="238125" cy="222250"/>
              </a:xfrm>
              <a:custGeom>
                <a:avLst/>
                <a:gdLst>
                  <a:gd name="T0" fmla="*/ 31 w 72"/>
                  <a:gd name="T1" fmla="*/ 1 h 67"/>
                  <a:gd name="T2" fmla="*/ 23 w 72"/>
                  <a:gd name="T3" fmla="*/ 12 h 67"/>
                  <a:gd name="T4" fmla="*/ 14 w 72"/>
                  <a:gd name="T5" fmla="*/ 11 h 67"/>
                  <a:gd name="T6" fmla="*/ 19 w 72"/>
                  <a:gd name="T7" fmla="*/ 20 h 67"/>
                  <a:gd name="T8" fmla="*/ 13 w 72"/>
                  <a:gd name="T9" fmla="*/ 33 h 67"/>
                  <a:gd name="T10" fmla="*/ 10 w 72"/>
                  <a:gd name="T11" fmla="*/ 34 h 67"/>
                  <a:gd name="T12" fmla="*/ 0 w 72"/>
                  <a:gd name="T13" fmla="*/ 35 h 67"/>
                  <a:gd name="T14" fmla="*/ 4 w 72"/>
                  <a:gd name="T15" fmla="*/ 46 h 67"/>
                  <a:gd name="T16" fmla="*/ 10 w 72"/>
                  <a:gd name="T17" fmla="*/ 42 h 67"/>
                  <a:gd name="T18" fmla="*/ 12 w 72"/>
                  <a:gd name="T19" fmla="*/ 48 h 67"/>
                  <a:gd name="T20" fmla="*/ 18 w 72"/>
                  <a:gd name="T21" fmla="*/ 45 h 67"/>
                  <a:gd name="T22" fmla="*/ 19 w 72"/>
                  <a:gd name="T23" fmla="*/ 35 h 67"/>
                  <a:gd name="T24" fmla="*/ 36 w 72"/>
                  <a:gd name="T25" fmla="*/ 21 h 67"/>
                  <a:gd name="T26" fmla="*/ 42 w 72"/>
                  <a:gd name="T27" fmla="*/ 28 h 67"/>
                  <a:gd name="T28" fmla="*/ 36 w 72"/>
                  <a:gd name="T29" fmla="*/ 31 h 67"/>
                  <a:gd name="T30" fmla="*/ 31 w 72"/>
                  <a:gd name="T31" fmla="*/ 30 h 67"/>
                  <a:gd name="T32" fmla="*/ 29 w 72"/>
                  <a:gd name="T33" fmla="*/ 37 h 67"/>
                  <a:gd name="T34" fmla="*/ 39 w 72"/>
                  <a:gd name="T35" fmla="*/ 48 h 67"/>
                  <a:gd name="T36" fmla="*/ 28 w 72"/>
                  <a:gd name="T37" fmla="*/ 46 h 67"/>
                  <a:gd name="T38" fmla="*/ 26 w 72"/>
                  <a:gd name="T39" fmla="*/ 36 h 67"/>
                  <a:gd name="T40" fmla="*/ 20 w 72"/>
                  <a:gd name="T41" fmla="*/ 49 h 67"/>
                  <a:gd name="T42" fmla="*/ 44 w 72"/>
                  <a:gd name="T43" fmla="*/ 54 h 67"/>
                  <a:gd name="T44" fmla="*/ 48 w 72"/>
                  <a:gd name="T45" fmla="*/ 63 h 67"/>
                  <a:gd name="T46" fmla="*/ 72 w 72"/>
                  <a:gd name="T47" fmla="*/ 67 h 67"/>
                  <a:gd name="T48" fmla="*/ 71 w 72"/>
                  <a:gd name="T49" fmla="*/ 65 h 67"/>
                  <a:gd name="T50" fmla="*/ 59 w 72"/>
                  <a:gd name="T51" fmla="*/ 57 h 67"/>
                  <a:gd name="T52" fmla="*/ 51 w 72"/>
                  <a:gd name="T53" fmla="*/ 49 h 67"/>
                  <a:gd name="T54" fmla="*/ 59 w 72"/>
                  <a:gd name="T55" fmla="*/ 29 h 67"/>
                  <a:gd name="T56" fmla="*/ 50 w 72"/>
                  <a:gd name="T57" fmla="*/ 29 h 67"/>
                  <a:gd name="T58" fmla="*/ 58 w 72"/>
                  <a:gd name="T59" fmla="*/ 25 h 67"/>
                  <a:gd name="T60" fmla="*/ 66 w 72"/>
                  <a:gd name="T61" fmla="*/ 22 h 67"/>
                  <a:gd name="T62" fmla="*/ 68 w 72"/>
                  <a:gd name="T63" fmla="*/ 13 h 67"/>
                  <a:gd name="T64" fmla="*/ 55 w 72"/>
                  <a:gd name="T65" fmla="*/ 17 h 67"/>
                  <a:gd name="T66" fmla="*/ 56 w 72"/>
                  <a:gd name="T67" fmla="*/ 0 h 67"/>
                  <a:gd name="T68" fmla="*/ 48 w 72"/>
                  <a:gd name="T69" fmla="*/ 16 h 67"/>
                  <a:gd name="T70" fmla="*/ 35 w 72"/>
                  <a:gd name="T71" fmla="*/ 19 h 67"/>
                  <a:gd name="T72" fmla="*/ 24 w 72"/>
                  <a:gd name="T73" fmla="*/ 25 h 67"/>
                  <a:gd name="T74" fmla="*/ 29 w 72"/>
                  <a:gd name="T75" fmla="*/ 16 h 67"/>
                  <a:gd name="T76" fmla="*/ 31 w 72"/>
                  <a:gd name="T77" fmla="*/ 1 h 67"/>
                  <a:gd name="T78" fmla="*/ 43 w 72"/>
                  <a:gd name="T79" fmla="*/ 38 h 67"/>
                  <a:gd name="T80" fmla="*/ 51 w 72"/>
                  <a:gd name="T81" fmla="*/ 35 h 67"/>
                  <a:gd name="T82" fmla="*/ 46 w 72"/>
                  <a:gd name="T83" fmla="*/ 44 h 67"/>
                  <a:gd name="T84" fmla="*/ 43 w 72"/>
                  <a:gd name="T85"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 h="67">
                    <a:moveTo>
                      <a:pt x="31" y="1"/>
                    </a:moveTo>
                    <a:cubicBezTo>
                      <a:pt x="28" y="4"/>
                      <a:pt x="26" y="8"/>
                      <a:pt x="23" y="12"/>
                    </a:cubicBezTo>
                    <a:cubicBezTo>
                      <a:pt x="22" y="16"/>
                      <a:pt x="18" y="14"/>
                      <a:pt x="14" y="11"/>
                    </a:cubicBezTo>
                    <a:cubicBezTo>
                      <a:pt x="14" y="15"/>
                      <a:pt x="15" y="17"/>
                      <a:pt x="19" y="20"/>
                    </a:cubicBezTo>
                    <a:cubicBezTo>
                      <a:pt x="17" y="25"/>
                      <a:pt x="15" y="30"/>
                      <a:pt x="13" y="33"/>
                    </a:cubicBezTo>
                    <a:cubicBezTo>
                      <a:pt x="12" y="34"/>
                      <a:pt x="11" y="34"/>
                      <a:pt x="10" y="34"/>
                    </a:cubicBezTo>
                    <a:cubicBezTo>
                      <a:pt x="6" y="36"/>
                      <a:pt x="4" y="36"/>
                      <a:pt x="0" y="35"/>
                    </a:cubicBezTo>
                    <a:cubicBezTo>
                      <a:pt x="1" y="43"/>
                      <a:pt x="0" y="44"/>
                      <a:pt x="4" y="46"/>
                    </a:cubicBezTo>
                    <a:cubicBezTo>
                      <a:pt x="6" y="44"/>
                      <a:pt x="9" y="44"/>
                      <a:pt x="10" y="42"/>
                    </a:cubicBezTo>
                    <a:cubicBezTo>
                      <a:pt x="10" y="44"/>
                      <a:pt x="12" y="46"/>
                      <a:pt x="12" y="48"/>
                    </a:cubicBezTo>
                    <a:cubicBezTo>
                      <a:pt x="14" y="48"/>
                      <a:pt x="16" y="48"/>
                      <a:pt x="18" y="45"/>
                    </a:cubicBezTo>
                    <a:cubicBezTo>
                      <a:pt x="18" y="42"/>
                      <a:pt x="19" y="38"/>
                      <a:pt x="19" y="35"/>
                    </a:cubicBezTo>
                    <a:cubicBezTo>
                      <a:pt x="25" y="33"/>
                      <a:pt x="30" y="28"/>
                      <a:pt x="36" y="21"/>
                    </a:cubicBezTo>
                    <a:cubicBezTo>
                      <a:pt x="37" y="23"/>
                      <a:pt x="39" y="26"/>
                      <a:pt x="42" y="28"/>
                    </a:cubicBezTo>
                    <a:cubicBezTo>
                      <a:pt x="40" y="29"/>
                      <a:pt x="38" y="30"/>
                      <a:pt x="36" y="31"/>
                    </a:cubicBezTo>
                    <a:cubicBezTo>
                      <a:pt x="34" y="31"/>
                      <a:pt x="33" y="30"/>
                      <a:pt x="31" y="30"/>
                    </a:cubicBezTo>
                    <a:cubicBezTo>
                      <a:pt x="31" y="33"/>
                      <a:pt x="29" y="34"/>
                      <a:pt x="29" y="37"/>
                    </a:cubicBezTo>
                    <a:cubicBezTo>
                      <a:pt x="32" y="41"/>
                      <a:pt x="36" y="44"/>
                      <a:pt x="39" y="48"/>
                    </a:cubicBezTo>
                    <a:cubicBezTo>
                      <a:pt x="35" y="48"/>
                      <a:pt x="30" y="48"/>
                      <a:pt x="28" y="46"/>
                    </a:cubicBezTo>
                    <a:cubicBezTo>
                      <a:pt x="26" y="44"/>
                      <a:pt x="26" y="40"/>
                      <a:pt x="26" y="36"/>
                    </a:cubicBezTo>
                    <a:cubicBezTo>
                      <a:pt x="24" y="38"/>
                      <a:pt x="21" y="45"/>
                      <a:pt x="20" y="49"/>
                    </a:cubicBezTo>
                    <a:cubicBezTo>
                      <a:pt x="27" y="53"/>
                      <a:pt x="35" y="55"/>
                      <a:pt x="44" y="54"/>
                    </a:cubicBezTo>
                    <a:cubicBezTo>
                      <a:pt x="47" y="56"/>
                      <a:pt x="45" y="61"/>
                      <a:pt x="48" y="63"/>
                    </a:cubicBezTo>
                    <a:cubicBezTo>
                      <a:pt x="53" y="66"/>
                      <a:pt x="67" y="64"/>
                      <a:pt x="72" y="67"/>
                    </a:cubicBezTo>
                    <a:cubicBezTo>
                      <a:pt x="72" y="66"/>
                      <a:pt x="72" y="66"/>
                      <a:pt x="71" y="65"/>
                    </a:cubicBezTo>
                    <a:cubicBezTo>
                      <a:pt x="67" y="63"/>
                      <a:pt x="62" y="61"/>
                      <a:pt x="59" y="57"/>
                    </a:cubicBezTo>
                    <a:cubicBezTo>
                      <a:pt x="55" y="54"/>
                      <a:pt x="53" y="51"/>
                      <a:pt x="51" y="49"/>
                    </a:cubicBezTo>
                    <a:cubicBezTo>
                      <a:pt x="57" y="43"/>
                      <a:pt x="63" y="33"/>
                      <a:pt x="59" y="29"/>
                    </a:cubicBezTo>
                    <a:cubicBezTo>
                      <a:pt x="58" y="28"/>
                      <a:pt x="54" y="30"/>
                      <a:pt x="50" y="29"/>
                    </a:cubicBezTo>
                    <a:cubicBezTo>
                      <a:pt x="51" y="27"/>
                      <a:pt x="53" y="24"/>
                      <a:pt x="58" y="25"/>
                    </a:cubicBezTo>
                    <a:cubicBezTo>
                      <a:pt x="61" y="26"/>
                      <a:pt x="63" y="23"/>
                      <a:pt x="66" y="22"/>
                    </a:cubicBezTo>
                    <a:cubicBezTo>
                      <a:pt x="67" y="19"/>
                      <a:pt x="69" y="16"/>
                      <a:pt x="68" y="13"/>
                    </a:cubicBezTo>
                    <a:cubicBezTo>
                      <a:pt x="63" y="16"/>
                      <a:pt x="59" y="17"/>
                      <a:pt x="55" y="17"/>
                    </a:cubicBezTo>
                    <a:cubicBezTo>
                      <a:pt x="59" y="11"/>
                      <a:pt x="59" y="5"/>
                      <a:pt x="56" y="0"/>
                    </a:cubicBezTo>
                    <a:cubicBezTo>
                      <a:pt x="51" y="6"/>
                      <a:pt x="48" y="12"/>
                      <a:pt x="48" y="16"/>
                    </a:cubicBezTo>
                    <a:cubicBezTo>
                      <a:pt x="42" y="21"/>
                      <a:pt x="39" y="17"/>
                      <a:pt x="35" y="19"/>
                    </a:cubicBezTo>
                    <a:cubicBezTo>
                      <a:pt x="32" y="20"/>
                      <a:pt x="29" y="23"/>
                      <a:pt x="24" y="25"/>
                    </a:cubicBezTo>
                    <a:cubicBezTo>
                      <a:pt x="22" y="22"/>
                      <a:pt x="23" y="20"/>
                      <a:pt x="29" y="16"/>
                    </a:cubicBezTo>
                    <a:cubicBezTo>
                      <a:pt x="35" y="13"/>
                      <a:pt x="37" y="2"/>
                      <a:pt x="31" y="1"/>
                    </a:cubicBezTo>
                    <a:close/>
                    <a:moveTo>
                      <a:pt x="43" y="38"/>
                    </a:moveTo>
                    <a:cubicBezTo>
                      <a:pt x="45" y="37"/>
                      <a:pt x="48" y="36"/>
                      <a:pt x="51" y="35"/>
                    </a:cubicBezTo>
                    <a:cubicBezTo>
                      <a:pt x="52" y="39"/>
                      <a:pt x="48" y="40"/>
                      <a:pt x="46" y="44"/>
                    </a:cubicBezTo>
                    <a:cubicBezTo>
                      <a:pt x="42" y="42"/>
                      <a:pt x="41" y="40"/>
                      <a:pt x="43" y="3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 name="íṧļiḓé"/>
              <p:cNvSpPr/>
              <p:nvPr/>
            </p:nvSpPr>
            <p:spPr bwMode="auto">
              <a:xfrm>
                <a:off x="2627313" y="4146550"/>
                <a:ext cx="501650" cy="161925"/>
              </a:xfrm>
              <a:custGeom>
                <a:avLst/>
                <a:gdLst>
                  <a:gd name="T0" fmla="*/ 26 w 152"/>
                  <a:gd name="T1" fmla="*/ 1 h 49"/>
                  <a:gd name="T2" fmla="*/ 16 w 152"/>
                  <a:gd name="T3" fmla="*/ 41 h 49"/>
                  <a:gd name="T4" fmla="*/ 17 w 152"/>
                  <a:gd name="T5" fmla="*/ 46 h 49"/>
                  <a:gd name="T6" fmla="*/ 23 w 152"/>
                  <a:gd name="T7" fmla="*/ 47 h 49"/>
                  <a:gd name="T8" fmla="*/ 10 w 152"/>
                  <a:gd name="T9" fmla="*/ 48 h 49"/>
                  <a:gd name="T10" fmla="*/ 1 w 152"/>
                  <a:gd name="T11" fmla="*/ 47 h 49"/>
                  <a:gd name="T12" fmla="*/ 10 w 152"/>
                  <a:gd name="T13" fmla="*/ 42 h 49"/>
                  <a:gd name="T14" fmla="*/ 16 w 152"/>
                  <a:gd name="T15" fmla="*/ 22 h 49"/>
                  <a:gd name="T16" fmla="*/ 17 w 152"/>
                  <a:gd name="T17" fmla="*/ 10 h 49"/>
                  <a:gd name="T18" fmla="*/ 8 w 152"/>
                  <a:gd name="T19" fmla="*/ 11 h 49"/>
                  <a:gd name="T20" fmla="*/ 25 w 152"/>
                  <a:gd name="T21" fmla="*/ 1 h 49"/>
                  <a:gd name="T22" fmla="*/ 37 w 152"/>
                  <a:gd name="T23" fmla="*/ 47 h 49"/>
                  <a:gd name="T24" fmla="*/ 52 w 152"/>
                  <a:gd name="T25" fmla="*/ 32 h 49"/>
                  <a:gd name="T26" fmla="*/ 42 w 152"/>
                  <a:gd name="T27" fmla="*/ 19 h 49"/>
                  <a:gd name="T28" fmla="*/ 57 w 152"/>
                  <a:gd name="T29" fmla="*/ 1 h 49"/>
                  <a:gd name="T30" fmla="*/ 70 w 152"/>
                  <a:gd name="T31" fmla="*/ 17 h 49"/>
                  <a:gd name="T32" fmla="*/ 37 w 152"/>
                  <a:gd name="T33" fmla="*/ 49 h 49"/>
                  <a:gd name="T34" fmla="*/ 63 w 152"/>
                  <a:gd name="T35" fmla="*/ 15 h 49"/>
                  <a:gd name="T36" fmla="*/ 56 w 152"/>
                  <a:gd name="T37" fmla="*/ 3 h 49"/>
                  <a:gd name="T38" fmla="*/ 49 w 152"/>
                  <a:gd name="T39" fmla="*/ 18 h 49"/>
                  <a:gd name="T40" fmla="*/ 55 w 152"/>
                  <a:gd name="T41" fmla="*/ 28 h 49"/>
                  <a:gd name="T42" fmla="*/ 110 w 152"/>
                  <a:gd name="T43" fmla="*/ 0 h 49"/>
                  <a:gd name="T44" fmla="*/ 110 w 152"/>
                  <a:gd name="T45" fmla="*/ 6 h 49"/>
                  <a:gd name="T46" fmla="*/ 94 w 152"/>
                  <a:gd name="T47" fmla="*/ 8 h 49"/>
                  <a:gd name="T48" fmla="*/ 93 w 152"/>
                  <a:gd name="T49" fmla="*/ 14 h 49"/>
                  <a:gd name="T50" fmla="*/ 102 w 152"/>
                  <a:gd name="T51" fmla="*/ 19 h 49"/>
                  <a:gd name="T52" fmla="*/ 98 w 152"/>
                  <a:gd name="T53" fmla="*/ 42 h 49"/>
                  <a:gd name="T54" fmla="*/ 77 w 152"/>
                  <a:gd name="T55" fmla="*/ 48 h 49"/>
                  <a:gd name="T56" fmla="*/ 76 w 152"/>
                  <a:gd name="T57" fmla="*/ 44 h 49"/>
                  <a:gd name="T58" fmla="*/ 80 w 152"/>
                  <a:gd name="T59" fmla="*/ 44 h 49"/>
                  <a:gd name="T60" fmla="*/ 95 w 152"/>
                  <a:gd name="T61" fmla="*/ 41 h 49"/>
                  <a:gd name="T62" fmla="*/ 97 w 152"/>
                  <a:gd name="T63" fmla="*/ 25 h 49"/>
                  <a:gd name="T64" fmla="*/ 89 w 152"/>
                  <a:gd name="T65" fmla="*/ 19 h 49"/>
                  <a:gd name="T66" fmla="*/ 90 w 152"/>
                  <a:gd name="T67" fmla="*/ 12 h 49"/>
                  <a:gd name="T68" fmla="*/ 96 w 152"/>
                  <a:gd name="T69" fmla="*/ 2 h 49"/>
                  <a:gd name="T70" fmla="*/ 108 w 152"/>
                  <a:gd name="T71" fmla="*/ 2 h 49"/>
                  <a:gd name="T72" fmla="*/ 152 w 152"/>
                  <a:gd name="T73" fmla="*/ 1 h 49"/>
                  <a:gd name="T74" fmla="*/ 127 w 152"/>
                  <a:gd name="T75" fmla="*/ 22 h 49"/>
                  <a:gd name="T76" fmla="*/ 144 w 152"/>
                  <a:gd name="T77" fmla="*/ 22 h 49"/>
                  <a:gd name="T78" fmla="*/ 142 w 152"/>
                  <a:gd name="T79" fmla="*/ 44 h 49"/>
                  <a:gd name="T80" fmla="*/ 122 w 152"/>
                  <a:gd name="T81" fmla="*/ 45 h 49"/>
                  <a:gd name="T82" fmla="*/ 123 w 152"/>
                  <a:gd name="T83" fmla="*/ 18 h 49"/>
                  <a:gd name="T84" fmla="*/ 152 w 152"/>
                  <a:gd name="T85" fmla="*/ 1 h 49"/>
                  <a:gd name="T86" fmla="*/ 126 w 152"/>
                  <a:gd name="T87" fmla="*/ 36 h 49"/>
                  <a:gd name="T88" fmla="*/ 132 w 152"/>
                  <a:gd name="T89" fmla="*/ 47 h 49"/>
                  <a:gd name="T90" fmla="*/ 139 w 152"/>
                  <a:gd name="T91" fmla="*/ 33 h 49"/>
                  <a:gd name="T92" fmla="*/ 134 w 152"/>
                  <a:gd name="T9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2" h="49">
                    <a:moveTo>
                      <a:pt x="25" y="1"/>
                    </a:moveTo>
                    <a:cubicBezTo>
                      <a:pt x="26" y="1"/>
                      <a:pt x="26" y="1"/>
                      <a:pt x="26" y="1"/>
                    </a:cubicBezTo>
                    <a:cubicBezTo>
                      <a:pt x="21" y="22"/>
                      <a:pt x="21" y="22"/>
                      <a:pt x="21" y="22"/>
                    </a:cubicBezTo>
                    <a:cubicBezTo>
                      <a:pt x="16" y="41"/>
                      <a:pt x="16" y="41"/>
                      <a:pt x="16" y="41"/>
                    </a:cubicBezTo>
                    <a:cubicBezTo>
                      <a:pt x="16" y="43"/>
                      <a:pt x="16" y="44"/>
                      <a:pt x="16" y="45"/>
                    </a:cubicBezTo>
                    <a:cubicBezTo>
                      <a:pt x="16" y="45"/>
                      <a:pt x="16" y="46"/>
                      <a:pt x="17" y="46"/>
                    </a:cubicBezTo>
                    <a:cubicBezTo>
                      <a:pt x="17" y="46"/>
                      <a:pt x="18" y="46"/>
                      <a:pt x="19" y="46"/>
                    </a:cubicBezTo>
                    <a:cubicBezTo>
                      <a:pt x="21" y="46"/>
                      <a:pt x="22" y="47"/>
                      <a:pt x="23" y="47"/>
                    </a:cubicBezTo>
                    <a:cubicBezTo>
                      <a:pt x="22" y="49"/>
                      <a:pt x="22" y="49"/>
                      <a:pt x="22" y="49"/>
                    </a:cubicBezTo>
                    <a:cubicBezTo>
                      <a:pt x="18" y="48"/>
                      <a:pt x="14" y="48"/>
                      <a:pt x="10" y="48"/>
                    </a:cubicBezTo>
                    <a:cubicBezTo>
                      <a:pt x="7" y="48"/>
                      <a:pt x="4" y="48"/>
                      <a:pt x="0" y="49"/>
                    </a:cubicBezTo>
                    <a:cubicBezTo>
                      <a:pt x="1" y="47"/>
                      <a:pt x="1" y="47"/>
                      <a:pt x="1" y="47"/>
                    </a:cubicBezTo>
                    <a:cubicBezTo>
                      <a:pt x="4" y="46"/>
                      <a:pt x="6" y="46"/>
                      <a:pt x="7" y="45"/>
                    </a:cubicBezTo>
                    <a:cubicBezTo>
                      <a:pt x="8" y="45"/>
                      <a:pt x="9" y="44"/>
                      <a:pt x="10" y="42"/>
                    </a:cubicBezTo>
                    <a:cubicBezTo>
                      <a:pt x="11" y="41"/>
                      <a:pt x="11" y="39"/>
                      <a:pt x="11" y="38"/>
                    </a:cubicBezTo>
                    <a:cubicBezTo>
                      <a:pt x="16" y="22"/>
                      <a:pt x="16" y="22"/>
                      <a:pt x="16" y="22"/>
                    </a:cubicBezTo>
                    <a:cubicBezTo>
                      <a:pt x="17" y="15"/>
                      <a:pt x="18" y="12"/>
                      <a:pt x="18" y="11"/>
                    </a:cubicBezTo>
                    <a:cubicBezTo>
                      <a:pt x="18" y="10"/>
                      <a:pt x="17" y="10"/>
                      <a:pt x="17" y="10"/>
                    </a:cubicBezTo>
                    <a:cubicBezTo>
                      <a:pt x="16" y="10"/>
                      <a:pt x="13" y="11"/>
                      <a:pt x="9" y="13"/>
                    </a:cubicBezTo>
                    <a:cubicBezTo>
                      <a:pt x="8" y="11"/>
                      <a:pt x="8" y="11"/>
                      <a:pt x="8" y="11"/>
                    </a:cubicBezTo>
                    <a:cubicBezTo>
                      <a:pt x="13" y="9"/>
                      <a:pt x="17" y="7"/>
                      <a:pt x="19" y="6"/>
                    </a:cubicBezTo>
                    <a:cubicBezTo>
                      <a:pt x="21" y="4"/>
                      <a:pt x="23" y="3"/>
                      <a:pt x="25" y="1"/>
                    </a:cubicBezTo>
                    <a:close/>
                    <a:moveTo>
                      <a:pt x="37" y="49"/>
                    </a:moveTo>
                    <a:cubicBezTo>
                      <a:pt x="37" y="47"/>
                      <a:pt x="37" y="47"/>
                      <a:pt x="37" y="47"/>
                    </a:cubicBezTo>
                    <a:cubicBezTo>
                      <a:pt x="49" y="46"/>
                      <a:pt x="57" y="40"/>
                      <a:pt x="61" y="28"/>
                    </a:cubicBezTo>
                    <a:cubicBezTo>
                      <a:pt x="58" y="30"/>
                      <a:pt x="55" y="32"/>
                      <a:pt x="52" y="32"/>
                    </a:cubicBezTo>
                    <a:cubicBezTo>
                      <a:pt x="49" y="32"/>
                      <a:pt x="46" y="31"/>
                      <a:pt x="45" y="28"/>
                    </a:cubicBezTo>
                    <a:cubicBezTo>
                      <a:pt x="43" y="26"/>
                      <a:pt x="42" y="23"/>
                      <a:pt x="42" y="19"/>
                    </a:cubicBezTo>
                    <a:cubicBezTo>
                      <a:pt x="42" y="14"/>
                      <a:pt x="43" y="10"/>
                      <a:pt x="46" y="6"/>
                    </a:cubicBezTo>
                    <a:cubicBezTo>
                      <a:pt x="49" y="3"/>
                      <a:pt x="53" y="1"/>
                      <a:pt x="57" y="1"/>
                    </a:cubicBezTo>
                    <a:cubicBezTo>
                      <a:pt x="61" y="1"/>
                      <a:pt x="64" y="3"/>
                      <a:pt x="66" y="5"/>
                    </a:cubicBezTo>
                    <a:cubicBezTo>
                      <a:pt x="68" y="8"/>
                      <a:pt x="70" y="12"/>
                      <a:pt x="70" y="17"/>
                    </a:cubicBezTo>
                    <a:cubicBezTo>
                      <a:pt x="70" y="25"/>
                      <a:pt x="67" y="33"/>
                      <a:pt x="61" y="39"/>
                    </a:cubicBezTo>
                    <a:cubicBezTo>
                      <a:pt x="55" y="46"/>
                      <a:pt x="47" y="49"/>
                      <a:pt x="37" y="49"/>
                    </a:cubicBezTo>
                    <a:close/>
                    <a:moveTo>
                      <a:pt x="62" y="25"/>
                    </a:moveTo>
                    <a:cubicBezTo>
                      <a:pt x="62" y="21"/>
                      <a:pt x="63" y="17"/>
                      <a:pt x="63" y="15"/>
                    </a:cubicBezTo>
                    <a:cubicBezTo>
                      <a:pt x="63" y="11"/>
                      <a:pt x="62" y="8"/>
                      <a:pt x="61" y="6"/>
                    </a:cubicBezTo>
                    <a:cubicBezTo>
                      <a:pt x="60" y="4"/>
                      <a:pt x="58" y="3"/>
                      <a:pt x="56" y="3"/>
                    </a:cubicBezTo>
                    <a:cubicBezTo>
                      <a:pt x="54" y="3"/>
                      <a:pt x="52" y="5"/>
                      <a:pt x="51" y="7"/>
                    </a:cubicBezTo>
                    <a:cubicBezTo>
                      <a:pt x="49" y="10"/>
                      <a:pt x="49" y="13"/>
                      <a:pt x="49" y="18"/>
                    </a:cubicBezTo>
                    <a:cubicBezTo>
                      <a:pt x="49" y="21"/>
                      <a:pt x="49" y="24"/>
                      <a:pt x="50" y="26"/>
                    </a:cubicBezTo>
                    <a:cubicBezTo>
                      <a:pt x="52" y="28"/>
                      <a:pt x="53" y="28"/>
                      <a:pt x="55" y="28"/>
                    </a:cubicBezTo>
                    <a:cubicBezTo>
                      <a:pt x="57" y="28"/>
                      <a:pt x="59" y="27"/>
                      <a:pt x="62" y="25"/>
                    </a:cubicBezTo>
                    <a:close/>
                    <a:moveTo>
                      <a:pt x="110" y="0"/>
                    </a:moveTo>
                    <a:cubicBezTo>
                      <a:pt x="113" y="0"/>
                      <a:pt x="113" y="0"/>
                      <a:pt x="113" y="0"/>
                    </a:cubicBezTo>
                    <a:cubicBezTo>
                      <a:pt x="110" y="6"/>
                      <a:pt x="110" y="6"/>
                      <a:pt x="110" y="6"/>
                    </a:cubicBezTo>
                    <a:cubicBezTo>
                      <a:pt x="109" y="7"/>
                      <a:pt x="108" y="7"/>
                      <a:pt x="105" y="7"/>
                    </a:cubicBezTo>
                    <a:cubicBezTo>
                      <a:pt x="99" y="7"/>
                      <a:pt x="95" y="7"/>
                      <a:pt x="94" y="8"/>
                    </a:cubicBezTo>
                    <a:cubicBezTo>
                      <a:pt x="93" y="10"/>
                      <a:pt x="92" y="11"/>
                      <a:pt x="92" y="12"/>
                    </a:cubicBezTo>
                    <a:cubicBezTo>
                      <a:pt x="92" y="13"/>
                      <a:pt x="92" y="13"/>
                      <a:pt x="93" y="14"/>
                    </a:cubicBezTo>
                    <a:cubicBezTo>
                      <a:pt x="93" y="14"/>
                      <a:pt x="94" y="14"/>
                      <a:pt x="95" y="15"/>
                    </a:cubicBezTo>
                    <a:cubicBezTo>
                      <a:pt x="98" y="16"/>
                      <a:pt x="100" y="17"/>
                      <a:pt x="102" y="19"/>
                    </a:cubicBezTo>
                    <a:cubicBezTo>
                      <a:pt x="103" y="22"/>
                      <a:pt x="104" y="24"/>
                      <a:pt x="104" y="28"/>
                    </a:cubicBezTo>
                    <a:cubicBezTo>
                      <a:pt x="104" y="33"/>
                      <a:pt x="102" y="38"/>
                      <a:pt x="98" y="42"/>
                    </a:cubicBezTo>
                    <a:cubicBezTo>
                      <a:pt x="93" y="47"/>
                      <a:pt x="88" y="49"/>
                      <a:pt x="83" y="49"/>
                    </a:cubicBezTo>
                    <a:cubicBezTo>
                      <a:pt x="80" y="49"/>
                      <a:pt x="79" y="49"/>
                      <a:pt x="77" y="48"/>
                    </a:cubicBezTo>
                    <a:cubicBezTo>
                      <a:pt x="76" y="47"/>
                      <a:pt x="76" y="46"/>
                      <a:pt x="76" y="45"/>
                    </a:cubicBezTo>
                    <a:cubicBezTo>
                      <a:pt x="76" y="45"/>
                      <a:pt x="76" y="44"/>
                      <a:pt x="76" y="44"/>
                    </a:cubicBezTo>
                    <a:cubicBezTo>
                      <a:pt x="77" y="43"/>
                      <a:pt x="77" y="43"/>
                      <a:pt x="78" y="43"/>
                    </a:cubicBezTo>
                    <a:cubicBezTo>
                      <a:pt x="79" y="43"/>
                      <a:pt x="79" y="43"/>
                      <a:pt x="80" y="44"/>
                    </a:cubicBezTo>
                    <a:cubicBezTo>
                      <a:pt x="82" y="45"/>
                      <a:pt x="84" y="46"/>
                      <a:pt x="85" y="46"/>
                    </a:cubicBezTo>
                    <a:cubicBezTo>
                      <a:pt x="89" y="46"/>
                      <a:pt x="92" y="44"/>
                      <a:pt x="95" y="41"/>
                    </a:cubicBezTo>
                    <a:cubicBezTo>
                      <a:pt x="98" y="38"/>
                      <a:pt x="99" y="35"/>
                      <a:pt x="99" y="31"/>
                    </a:cubicBezTo>
                    <a:cubicBezTo>
                      <a:pt x="99" y="29"/>
                      <a:pt x="99" y="26"/>
                      <a:pt x="97" y="25"/>
                    </a:cubicBezTo>
                    <a:cubicBezTo>
                      <a:pt x="96" y="23"/>
                      <a:pt x="94" y="21"/>
                      <a:pt x="91" y="20"/>
                    </a:cubicBezTo>
                    <a:cubicBezTo>
                      <a:pt x="90" y="19"/>
                      <a:pt x="89" y="19"/>
                      <a:pt x="89" y="19"/>
                    </a:cubicBezTo>
                    <a:cubicBezTo>
                      <a:pt x="89" y="18"/>
                      <a:pt x="88" y="18"/>
                      <a:pt x="88" y="17"/>
                    </a:cubicBezTo>
                    <a:cubicBezTo>
                      <a:pt x="88" y="16"/>
                      <a:pt x="89" y="14"/>
                      <a:pt x="90" y="12"/>
                    </a:cubicBezTo>
                    <a:cubicBezTo>
                      <a:pt x="92" y="3"/>
                      <a:pt x="92" y="3"/>
                      <a:pt x="92" y="3"/>
                    </a:cubicBezTo>
                    <a:cubicBezTo>
                      <a:pt x="94" y="3"/>
                      <a:pt x="95" y="2"/>
                      <a:pt x="96" y="2"/>
                    </a:cubicBezTo>
                    <a:cubicBezTo>
                      <a:pt x="105" y="2"/>
                      <a:pt x="105" y="2"/>
                      <a:pt x="105" y="2"/>
                    </a:cubicBezTo>
                    <a:cubicBezTo>
                      <a:pt x="106" y="2"/>
                      <a:pt x="108" y="2"/>
                      <a:pt x="108" y="2"/>
                    </a:cubicBezTo>
                    <a:cubicBezTo>
                      <a:pt x="109" y="2"/>
                      <a:pt x="110" y="1"/>
                      <a:pt x="110" y="0"/>
                    </a:cubicBezTo>
                    <a:close/>
                    <a:moveTo>
                      <a:pt x="152" y="1"/>
                    </a:moveTo>
                    <a:cubicBezTo>
                      <a:pt x="151" y="3"/>
                      <a:pt x="151" y="3"/>
                      <a:pt x="151" y="3"/>
                    </a:cubicBezTo>
                    <a:cubicBezTo>
                      <a:pt x="139" y="4"/>
                      <a:pt x="131" y="10"/>
                      <a:pt x="127" y="22"/>
                    </a:cubicBezTo>
                    <a:cubicBezTo>
                      <a:pt x="130" y="20"/>
                      <a:pt x="133" y="19"/>
                      <a:pt x="136" y="19"/>
                    </a:cubicBezTo>
                    <a:cubicBezTo>
                      <a:pt x="140" y="19"/>
                      <a:pt x="142" y="20"/>
                      <a:pt x="144" y="22"/>
                    </a:cubicBezTo>
                    <a:cubicBezTo>
                      <a:pt x="145" y="24"/>
                      <a:pt x="146" y="27"/>
                      <a:pt x="146" y="31"/>
                    </a:cubicBezTo>
                    <a:cubicBezTo>
                      <a:pt x="146" y="36"/>
                      <a:pt x="145" y="40"/>
                      <a:pt x="142" y="44"/>
                    </a:cubicBezTo>
                    <a:cubicBezTo>
                      <a:pt x="139" y="47"/>
                      <a:pt x="135" y="49"/>
                      <a:pt x="131" y="49"/>
                    </a:cubicBezTo>
                    <a:cubicBezTo>
                      <a:pt x="127" y="49"/>
                      <a:pt x="124" y="48"/>
                      <a:pt x="122" y="45"/>
                    </a:cubicBezTo>
                    <a:cubicBezTo>
                      <a:pt x="120" y="42"/>
                      <a:pt x="119" y="38"/>
                      <a:pt x="119" y="33"/>
                    </a:cubicBezTo>
                    <a:cubicBezTo>
                      <a:pt x="119" y="28"/>
                      <a:pt x="120" y="23"/>
                      <a:pt x="123" y="18"/>
                    </a:cubicBezTo>
                    <a:cubicBezTo>
                      <a:pt x="126" y="13"/>
                      <a:pt x="129" y="9"/>
                      <a:pt x="134" y="6"/>
                    </a:cubicBezTo>
                    <a:cubicBezTo>
                      <a:pt x="139" y="3"/>
                      <a:pt x="145" y="1"/>
                      <a:pt x="152" y="1"/>
                    </a:cubicBezTo>
                    <a:close/>
                    <a:moveTo>
                      <a:pt x="127" y="25"/>
                    </a:moveTo>
                    <a:cubicBezTo>
                      <a:pt x="126" y="29"/>
                      <a:pt x="126" y="33"/>
                      <a:pt x="126" y="36"/>
                    </a:cubicBezTo>
                    <a:cubicBezTo>
                      <a:pt x="126" y="39"/>
                      <a:pt x="126" y="42"/>
                      <a:pt x="127" y="44"/>
                    </a:cubicBezTo>
                    <a:cubicBezTo>
                      <a:pt x="129" y="46"/>
                      <a:pt x="130" y="47"/>
                      <a:pt x="132" y="47"/>
                    </a:cubicBezTo>
                    <a:cubicBezTo>
                      <a:pt x="134" y="47"/>
                      <a:pt x="136" y="46"/>
                      <a:pt x="138" y="43"/>
                    </a:cubicBezTo>
                    <a:cubicBezTo>
                      <a:pt x="139" y="40"/>
                      <a:pt x="139" y="37"/>
                      <a:pt x="139" y="33"/>
                    </a:cubicBezTo>
                    <a:cubicBezTo>
                      <a:pt x="139" y="29"/>
                      <a:pt x="139" y="27"/>
                      <a:pt x="138" y="25"/>
                    </a:cubicBezTo>
                    <a:cubicBezTo>
                      <a:pt x="137" y="23"/>
                      <a:pt x="136" y="22"/>
                      <a:pt x="134" y="22"/>
                    </a:cubicBezTo>
                    <a:cubicBezTo>
                      <a:pt x="132" y="22"/>
                      <a:pt x="129" y="23"/>
                      <a:pt x="127" y="25"/>
                    </a:cubicBezTo>
                    <a:close/>
                  </a:path>
                </a:pathLst>
              </a:custGeom>
              <a:solidFill>
                <a:srgbClr val="FFFFFF"/>
              </a:solidFill>
              <a:ln w="3175" cap="flat">
                <a:solidFill>
                  <a:srgbClr val="FFFFFF"/>
                </a:solidFill>
                <a:prstDash val="solid"/>
                <a:miter lim="800000"/>
              </a:ln>
            </p:spPr>
            <p:txBody>
              <a:bodyPr anchor="ctr"/>
              <a:lstStyle/>
              <a:p>
                <a:pPr algn="ctr"/>
              </a:p>
            </p:txBody>
          </p:sp>
          <p:sp>
            <p:nvSpPr>
              <p:cNvPr id="32" name="îSlïḍè"/>
              <p:cNvSpPr/>
              <p:nvPr/>
            </p:nvSpPr>
            <p:spPr bwMode="auto">
              <a:xfrm>
                <a:off x="2373313" y="2843213"/>
                <a:ext cx="1058863" cy="1065213"/>
              </a:xfrm>
              <a:custGeom>
                <a:avLst/>
                <a:gdLst>
                  <a:gd name="T0" fmla="*/ 56 w 321"/>
                  <a:gd name="T1" fmla="*/ 128 h 322"/>
                  <a:gd name="T2" fmla="*/ 55 w 321"/>
                  <a:gd name="T3" fmla="*/ 127 h 322"/>
                  <a:gd name="T4" fmla="*/ 38 w 321"/>
                  <a:gd name="T5" fmla="*/ 69 h 322"/>
                  <a:gd name="T6" fmla="*/ 193 w 321"/>
                  <a:gd name="T7" fmla="*/ 113 h 322"/>
                  <a:gd name="T8" fmla="*/ 206 w 321"/>
                  <a:gd name="T9" fmla="*/ 112 h 322"/>
                  <a:gd name="T10" fmla="*/ 114 w 321"/>
                  <a:gd name="T11" fmla="*/ 46 h 322"/>
                  <a:gd name="T12" fmla="*/ 49 w 321"/>
                  <a:gd name="T13" fmla="*/ 137 h 322"/>
                  <a:gd name="T14" fmla="*/ 92 w 321"/>
                  <a:gd name="T15" fmla="*/ 197 h 322"/>
                  <a:gd name="T16" fmla="*/ 186 w 321"/>
                  <a:gd name="T17" fmla="*/ 267 h 322"/>
                  <a:gd name="T18" fmla="*/ 262 w 321"/>
                  <a:gd name="T19" fmla="*/ 185 h 322"/>
                  <a:gd name="T20" fmla="*/ 248 w 321"/>
                  <a:gd name="T21" fmla="*/ 185 h 322"/>
                  <a:gd name="T22" fmla="*/ 107 w 321"/>
                  <a:gd name="T23" fmla="*/ 188 h 322"/>
                  <a:gd name="T24" fmla="*/ 64 w 321"/>
                  <a:gd name="T25" fmla="*/ 121 h 322"/>
                  <a:gd name="T26" fmla="*/ 56 w 321"/>
                  <a:gd name="T27" fmla="*/ 128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1" h="322">
                    <a:moveTo>
                      <a:pt x="56" y="128"/>
                    </a:moveTo>
                    <a:cubicBezTo>
                      <a:pt x="56" y="128"/>
                      <a:pt x="55" y="127"/>
                      <a:pt x="55" y="127"/>
                    </a:cubicBezTo>
                    <a:cubicBezTo>
                      <a:pt x="46" y="111"/>
                      <a:pt x="38" y="92"/>
                      <a:pt x="38" y="69"/>
                    </a:cubicBezTo>
                    <a:cubicBezTo>
                      <a:pt x="46" y="0"/>
                      <a:pt x="171" y="94"/>
                      <a:pt x="193" y="113"/>
                    </a:cubicBezTo>
                    <a:cubicBezTo>
                      <a:pt x="198" y="112"/>
                      <a:pt x="202" y="112"/>
                      <a:pt x="206" y="112"/>
                    </a:cubicBezTo>
                    <a:cubicBezTo>
                      <a:pt x="184" y="85"/>
                      <a:pt x="148" y="58"/>
                      <a:pt x="114" y="46"/>
                    </a:cubicBezTo>
                    <a:cubicBezTo>
                      <a:pt x="54" y="25"/>
                      <a:pt x="0" y="44"/>
                      <a:pt x="49" y="137"/>
                    </a:cubicBezTo>
                    <a:cubicBezTo>
                      <a:pt x="45" y="178"/>
                      <a:pt x="63" y="194"/>
                      <a:pt x="92" y="197"/>
                    </a:cubicBezTo>
                    <a:cubicBezTo>
                      <a:pt x="112" y="216"/>
                      <a:pt x="147" y="251"/>
                      <a:pt x="186" y="267"/>
                    </a:cubicBezTo>
                    <a:cubicBezTo>
                      <a:pt x="244" y="290"/>
                      <a:pt x="302" y="279"/>
                      <a:pt x="262" y="185"/>
                    </a:cubicBezTo>
                    <a:cubicBezTo>
                      <a:pt x="257" y="185"/>
                      <a:pt x="253" y="185"/>
                      <a:pt x="248" y="185"/>
                    </a:cubicBezTo>
                    <a:cubicBezTo>
                      <a:pt x="321" y="322"/>
                      <a:pt x="144" y="248"/>
                      <a:pt x="107" y="188"/>
                    </a:cubicBezTo>
                    <a:cubicBezTo>
                      <a:pt x="148" y="162"/>
                      <a:pt x="113" y="93"/>
                      <a:pt x="64" y="121"/>
                    </a:cubicBezTo>
                    <a:cubicBezTo>
                      <a:pt x="61" y="123"/>
                      <a:pt x="58" y="125"/>
                      <a:pt x="56" y="128"/>
                    </a:cubicBezTo>
                    <a:close/>
                  </a:path>
                </a:pathLst>
              </a:custGeom>
              <a:solidFill>
                <a:srgbClr val="F083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33" name="íšlíḍé"/>
              <p:cNvSpPr/>
              <p:nvPr/>
            </p:nvSpPr>
            <p:spPr bwMode="auto">
              <a:xfrm>
                <a:off x="2581275" y="3270250"/>
                <a:ext cx="158750" cy="171450"/>
              </a:xfrm>
              <a:custGeom>
                <a:avLst/>
                <a:gdLst>
                  <a:gd name="T0" fmla="*/ 48 w 48"/>
                  <a:gd name="T1" fmla="*/ 30 h 52"/>
                  <a:gd name="T2" fmla="*/ 47 w 48"/>
                  <a:gd name="T3" fmla="*/ 20 h 52"/>
                  <a:gd name="T4" fmla="*/ 45 w 48"/>
                  <a:gd name="T5" fmla="*/ 11 h 52"/>
                  <a:gd name="T6" fmla="*/ 24 w 48"/>
                  <a:gd name="T7" fmla="*/ 0 h 52"/>
                  <a:gd name="T8" fmla="*/ 0 w 48"/>
                  <a:gd name="T9" fmla="*/ 26 h 52"/>
                  <a:gd name="T10" fmla="*/ 24 w 48"/>
                  <a:gd name="T11" fmla="*/ 51 h 52"/>
                  <a:gd name="T12" fmla="*/ 46 w 48"/>
                  <a:gd name="T13" fmla="*/ 36 h 52"/>
                  <a:gd name="T14" fmla="*/ 33 w 48"/>
                  <a:gd name="T15" fmla="*/ 36 h 52"/>
                  <a:gd name="T16" fmla="*/ 24 w 48"/>
                  <a:gd name="T17" fmla="*/ 42 h 52"/>
                  <a:gd name="T18" fmla="*/ 15 w 48"/>
                  <a:gd name="T19" fmla="*/ 30 h 52"/>
                  <a:gd name="T20" fmla="*/ 48 w 48"/>
                  <a:gd name="T21" fmla="*/ 30 h 52"/>
                  <a:gd name="T22" fmla="*/ 15 w 48"/>
                  <a:gd name="T23" fmla="*/ 20 h 52"/>
                  <a:gd name="T24" fmla="*/ 24 w 48"/>
                  <a:gd name="T25" fmla="*/ 9 h 52"/>
                  <a:gd name="T26" fmla="*/ 32 w 48"/>
                  <a:gd name="T27" fmla="*/ 20 h 52"/>
                  <a:gd name="T28" fmla="*/ 15 w 48"/>
                  <a:gd name="T29" fmla="*/ 2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52">
                    <a:moveTo>
                      <a:pt x="48" y="30"/>
                    </a:moveTo>
                    <a:cubicBezTo>
                      <a:pt x="48" y="26"/>
                      <a:pt x="48" y="23"/>
                      <a:pt x="47" y="20"/>
                    </a:cubicBezTo>
                    <a:cubicBezTo>
                      <a:pt x="47" y="17"/>
                      <a:pt x="46" y="14"/>
                      <a:pt x="45" y="11"/>
                    </a:cubicBezTo>
                    <a:cubicBezTo>
                      <a:pt x="41" y="4"/>
                      <a:pt x="34" y="0"/>
                      <a:pt x="24" y="0"/>
                    </a:cubicBezTo>
                    <a:cubicBezTo>
                      <a:pt x="9" y="1"/>
                      <a:pt x="1" y="9"/>
                      <a:pt x="0" y="26"/>
                    </a:cubicBezTo>
                    <a:cubicBezTo>
                      <a:pt x="0" y="43"/>
                      <a:pt x="8" y="52"/>
                      <a:pt x="24" y="51"/>
                    </a:cubicBezTo>
                    <a:cubicBezTo>
                      <a:pt x="37" y="51"/>
                      <a:pt x="45" y="46"/>
                      <a:pt x="46" y="36"/>
                    </a:cubicBezTo>
                    <a:cubicBezTo>
                      <a:pt x="33" y="36"/>
                      <a:pt x="33" y="36"/>
                      <a:pt x="33" y="36"/>
                    </a:cubicBezTo>
                    <a:cubicBezTo>
                      <a:pt x="31" y="40"/>
                      <a:pt x="28" y="42"/>
                      <a:pt x="24" y="42"/>
                    </a:cubicBezTo>
                    <a:cubicBezTo>
                      <a:pt x="18" y="42"/>
                      <a:pt x="15" y="38"/>
                      <a:pt x="15" y="30"/>
                    </a:cubicBezTo>
                    <a:cubicBezTo>
                      <a:pt x="48" y="30"/>
                      <a:pt x="48" y="30"/>
                      <a:pt x="48" y="30"/>
                    </a:cubicBezTo>
                    <a:close/>
                    <a:moveTo>
                      <a:pt x="15" y="20"/>
                    </a:moveTo>
                    <a:cubicBezTo>
                      <a:pt x="15" y="13"/>
                      <a:pt x="18" y="9"/>
                      <a:pt x="24" y="9"/>
                    </a:cubicBezTo>
                    <a:cubicBezTo>
                      <a:pt x="29" y="9"/>
                      <a:pt x="32" y="13"/>
                      <a:pt x="32" y="20"/>
                    </a:cubicBezTo>
                    <a:lnTo>
                      <a:pt x="15" y="2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 name="îšḻidè"/>
              <p:cNvSpPr/>
              <p:nvPr/>
            </p:nvSpPr>
            <p:spPr bwMode="auto">
              <a:xfrm>
                <a:off x="2409825" y="3444875"/>
                <a:ext cx="685800" cy="334963"/>
              </a:xfrm>
              <a:custGeom>
                <a:avLst/>
                <a:gdLst>
                  <a:gd name="T0" fmla="*/ 187 w 208"/>
                  <a:gd name="T1" fmla="*/ 1 h 101"/>
                  <a:gd name="T2" fmla="*/ 208 w 208"/>
                  <a:gd name="T3" fmla="*/ 4 h 101"/>
                  <a:gd name="T4" fmla="*/ 72 w 208"/>
                  <a:gd name="T5" fmla="*/ 93 h 101"/>
                  <a:gd name="T6" fmla="*/ 33 w 208"/>
                  <a:gd name="T7" fmla="*/ 0 h 101"/>
                  <a:gd name="T8" fmla="*/ 43 w 208"/>
                  <a:gd name="T9" fmla="*/ 9 h 101"/>
                  <a:gd name="T10" fmla="*/ 45 w 208"/>
                  <a:gd name="T11" fmla="*/ 83 h 101"/>
                  <a:gd name="T12" fmla="*/ 187 w 208"/>
                  <a:gd name="T13" fmla="*/ 1 h 101"/>
                </a:gdLst>
                <a:ahLst/>
                <a:cxnLst>
                  <a:cxn ang="0">
                    <a:pos x="T0" y="T1"/>
                  </a:cxn>
                  <a:cxn ang="0">
                    <a:pos x="T2" y="T3"/>
                  </a:cxn>
                  <a:cxn ang="0">
                    <a:pos x="T4" y="T5"/>
                  </a:cxn>
                  <a:cxn ang="0">
                    <a:pos x="T6" y="T7"/>
                  </a:cxn>
                  <a:cxn ang="0">
                    <a:pos x="T8" y="T9"/>
                  </a:cxn>
                  <a:cxn ang="0">
                    <a:pos x="T10" y="T11"/>
                  </a:cxn>
                  <a:cxn ang="0">
                    <a:pos x="T12" y="T13"/>
                  </a:cxn>
                </a:cxnLst>
                <a:rect l="0" t="0" r="r" b="b"/>
                <a:pathLst>
                  <a:path w="208" h="101">
                    <a:moveTo>
                      <a:pt x="187" y="1"/>
                    </a:moveTo>
                    <a:cubicBezTo>
                      <a:pt x="196" y="1"/>
                      <a:pt x="198" y="4"/>
                      <a:pt x="208" y="4"/>
                    </a:cubicBezTo>
                    <a:cubicBezTo>
                      <a:pt x="183" y="32"/>
                      <a:pt x="123" y="91"/>
                      <a:pt x="72" y="93"/>
                    </a:cubicBezTo>
                    <a:cubicBezTo>
                      <a:pt x="37" y="95"/>
                      <a:pt x="0" y="73"/>
                      <a:pt x="33" y="0"/>
                    </a:cubicBezTo>
                    <a:cubicBezTo>
                      <a:pt x="38" y="4"/>
                      <a:pt x="38" y="5"/>
                      <a:pt x="43" y="9"/>
                    </a:cubicBezTo>
                    <a:cubicBezTo>
                      <a:pt x="19" y="49"/>
                      <a:pt x="28" y="73"/>
                      <a:pt x="45" y="83"/>
                    </a:cubicBezTo>
                    <a:cubicBezTo>
                      <a:pt x="77" y="101"/>
                      <a:pt x="155" y="46"/>
                      <a:pt x="187" y="1"/>
                    </a:cubicBez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 name="ïsḷide"/>
              <p:cNvSpPr/>
              <p:nvPr/>
            </p:nvSpPr>
            <p:spPr bwMode="auto">
              <a:xfrm>
                <a:off x="2693988" y="2949575"/>
                <a:ext cx="631825" cy="271463"/>
              </a:xfrm>
              <a:custGeom>
                <a:avLst/>
                <a:gdLst>
                  <a:gd name="T0" fmla="*/ 18 w 192"/>
                  <a:gd name="T1" fmla="*/ 81 h 82"/>
                  <a:gd name="T2" fmla="*/ 0 w 192"/>
                  <a:gd name="T3" fmla="*/ 79 h 82"/>
                  <a:gd name="T4" fmla="*/ 74 w 192"/>
                  <a:gd name="T5" fmla="*/ 19 h 82"/>
                  <a:gd name="T6" fmla="*/ 117 w 192"/>
                  <a:gd name="T7" fmla="*/ 3 h 82"/>
                  <a:gd name="T8" fmla="*/ 163 w 192"/>
                  <a:gd name="T9" fmla="*/ 82 h 82"/>
                  <a:gd name="T10" fmla="*/ 153 w 192"/>
                  <a:gd name="T11" fmla="*/ 77 h 82"/>
                  <a:gd name="T12" fmla="*/ 140 w 192"/>
                  <a:gd name="T13" fmla="*/ 10 h 82"/>
                  <a:gd name="T14" fmla="*/ 18 w 192"/>
                  <a:gd name="T15" fmla="*/ 81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2">
                    <a:moveTo>
                      <a:pt x="18" y="81"/>
                    </a:moveTo>
                    <a:cubicBezTo>
                      <a:pt x="10" y="81"/>
                      <a:pt x="8" y="78"/>
                      <a:pt x="0" y="79"/>
                    </a:cubicBezTo>
                    <a:cubicBezTo>
                      <a:pt x="14" y="63"/>
                      <a:pt x="42" y="37"/>
                      <a:pt x="74" y="19"/>
                    </a:cubicBezTo>
                    <a:cubicBezTo>
                      <a:pt x="88" y="12"/>
                      <a:pt x="102" y="4"/>
                      <a:pt x="117" y="3"/>
                    </a:cubicBezTo>
                    <a:cubicBezTo>
                      <a:pt x="148" y="0"/>
                      <a:pt x="192" y="20"/>
                      <a:pt x="163" y="82"/>
                    </a:cubicBezTo>
                    <a:cubicBezTo>
                      <a:pt x="160" y="78"/>
                      <a:pt x="157" y="80"/>
                      <a:pt x="153" y="77"/>
                    </a:cubicBezTo>
                    <a:cubicBezTo>
                      <a:pt x="176" y="35"/>
                      <a:pt x="158" y="10"/>
                      <a:pt x="140" y="10"/>
                    </a:cubicBezTo>
                    <a:cubicBezTo>
                      <a:pt x="103" y="10"/>
                      <a:pt x="44" y="41"/>
                      <a:pt x="18" y="81"/>
                    </a:cubicBez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 name="işḷïḍé"/>
              <p:cNvSpPr/>
              <p:nvPr/>
            </p:nvSpPr>
            <p:spPr bwMode="auto">
              <a:xfrm>
                <a:off x="2339975" y="3282950"/>
                <a:ext cx="139700" cy="161925"/>
              </a:xfrm>
              <a:custGeom>
                <a:avLst/>
                <a:gdLst>
                  <a:gd name="T0" fmla="*/ 32 w 42"/>
                  <a:gd name="T1" fmla="*/ 0 h 49"/>
                  <a:gd name="T2" fmla="*/ 32 w 42"/>
                  <a:gd name="T3" fmla="*/ 27 h 49"/>
                  <a:gd name="T4" fmla="*/ 30 w 42"/>
                  <a:gd name="T5" fmla="*/ 38 h 49"/>
                  <a:gd name="T6" fmla="*/ 21 w 42"/>
                  <a:gd name="T7" fmla="*/ 42 h 49"/>
                  <a:gd name="T8" fmla="*/ 13 w 42"/>
                  <a:gd name="T9" fmla="*/ 38 h 49"/>
                  <a:gd name="T10" fmla="*/ 11 w 42"/>
                  <a:gd name="T11" fmla="*/ 27 h 49"/>
                  <a:gd name="T12" fmla="*/ 11 w 42"/>
                  <a:gd name="T13" fmla="*/ 0 h 49"/>
                  <a:gd name="T14" fmla="*/ 0 w 42"/>
                  <a:gd name="T15" fmla="*/ 0 h 49"/>
                  <a:gd name="T16" fmla="*/ 0 w 42"/>
                  <a:gd name="T17" fmla="*/ 31 h 49"/>
                  <a:gd name="T18" fmla="*/ 21 w 42"/>
                  <a:gd name="T19" fmla="*/ 49 h 49"/>
                  <a:gd name="T20" fmla="*/ 42 w 42"/>
                  <a:gd name="T21" fmla="*/ 31 h 49"/>
                  <a:gd name="T22" fmla="*/ 42 w 42"/>
                  <a:gd name="T23" fmla="*/ 0 h 49"/>
                  <a:gd name="T24" fmla="*/ 32 w 42"/>
                  <a:gd name="T2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49">
                    <a:moveTo>
                      <a:pt x="32" y="0"/>
                    </a:moveTo>
                    <a:cubicBezTo>
                      <a:pt x="32" y="27"/>
                      <a:pt x="32" y="27"/>
                      <a:pt x="32" y="27"/>
                    </a:cubicBezTo>
                    <a:cubicBezTo>
                      <a:pt x="32" y="32"/>
                      <a:pt x="31" y="36"/>
                      <a:pt x="30" y="38"/>
                    </a:cubicBezTo>
                    <a:cubicBezTo>
                      <a:pt x="28" y="41"/>
                      <a:pt x="25" y="42"/>
                      <a:pt x="21" y="42"/>
                    </a:cubicBezTo>
                    <a:cubicBezTo>
                      <a:pt x="17" y="42"/>
                      <a:pt x="14" y="41"/>
                      <a:pt x="13" y="38"/>
                    </a:cubicBezTo>
                    <a:cubicBezTo>
                      <a:pt x="11" y="36"/>
                      <a:pt x="10" y="32"/>
                      <a:pt x="11" y="27"/>
                    </a:cubicBezTo>
                    <a:cubicBezTo>
                      <a:pt x="11" y="0"/>
                      <a:pt x="11" y="0"/>
                      <a:pt x="11" y="0"/>
                    </a:cubicBezTo>
                    <a:cubicBezTo>
                      <a:pt x="0" y="0"/>
                      <a:pt x="0" y="0"/>
                      <a:pt x="0" y="0"/>
                    </a:cubicBezTo>
                    <a:cubicBezTo>
                      <a:pt x="0" y="31"/>
                      <a:pt x="0" y="31"/>
                      <a:pt x="0" y="31"/>
                    </a:cubicBezTo>
                    <a:cubicBezTo>
                      <a:pt x="0" y="43"/>
                      <a:pt x="8" y="49"/>
                      <a:pt x="21" y="49"/>
                    </a:cubicBezTo>
                    <a:cubicBezTo>
                      <a:pt x="35" y="49"/>
                      <a:pt x="42" y="43"/>
                      <a:pt x="42" y="31"/>
                    </a:cubicBezTo>
                    <a:cubicBezTo>
                      <a:pt x="42" y="0"/>
                      <a:pt x="42" y="0"/>
                      <a:pt x="42" y="0"/>
                    </a:cubicBezTo>
                    <a:lnTo>
                      <a:pt x="32" y="0"/>
                    </a:ln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 name="îṡḷïde"/>
              <p:cNvSpPr/>
              <p:nvPr/>
            </p:nvSpPr>
            <p:spPr bwMode="auto">
              <a:xfrm>
                <a:off x="2847975" y="3270250"/>
                <a:ext cx="141288" cy="182563"/>
              </a:xfrm>
              <a:custGeom>
                <a:avLst/>
                <a:gdLst>
                  <a:gd name="T0" fmla="*/ 42 w 43"/>
                  <a:gd name="T1" fmla="*/ 16 h 55"/>
                  <a:gd name="T2" fmla="*/ 23 w 43"/>
                  <a:gd name="T3" fmla="*/ 0 h 55"/>
                  <a:gd name="T4" fmla="*/ 1 w 43"/>
                  <a:gd name="T5" fmla="*/ 17 h 55"/>
                  <a:gd name="T6" fmla="*/ 19 w 43"/>
                  <a:gd name="T7" fmla="*/ 32 h 55"/>
                  <a:gd name="T8" fmla="*/ 21 w 43"/>
                  <a:gd name="T9" fmla="*/ 33 h 55"/>
                  <a:gd name="T10" fmla="*/ 31 w 43"/>
                  <a:gd name="T11" fmla="*/ 40 h 55"/>
                  <a:gd name="T12" fmla="*/ 20 w 43"/>
                  <a:gd name="T13" fmla="*/ 47 h 55"/>
                  <a:gd name="T14" fmla="*/ 11 w 43"/>
                  <a:gd name="T15" fmla="*/ 37 h 55"/>
                  <a:gd name="T16" fmla="*/ 0 w 43"/>
                  <a:gd name="T17" fmla="*/ 37 h 55"/>
                  <a:gd name="T18" fmla="*/ 20 w 43"/>
                  <a:gd name="T19" fmla="*/ 55 h 55"/>
                  <a:gd name="T20" fmla="*/ 43 w 43"/>
                  <a:gd name="T21" fmla="*/ 38 h 55"/>
                  <a:gd name="T22" fmla="*/ 25 w 43"/>
                  <a:gd name="T23" fmla="*/ 23 h 55"/>
                  <a:gd name="T24" fmla="*/ 23 w 43"/>
                  <a:gd name="T25" fmla="*/ 23 h 55"/>
                  <a:gd name="T26" fmla="*/ 13 w 43"/>
                  <a:gd name="T27" fmla="*/ 15 h 55"/>
                  <a:gd name="T28" fmla="*/ 22 w 43"/>
                  <a:gd name="T29" fmla="*/ 8 h 55"/>
                  <a:gd name="T30" fmla="*/ 31 w 43"/>
                  <a:gd name="T31" fmla="*/ 16 h 55"/>
                  <a:gd name="T32" fmla="*/ 42 w 43"/>
                  <a:gd name="T33" fmla="*/ 1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55">
                    <a:moveTo>
                      <a:pt x="42" y="16"/>
                    </a:moveTo>
                    <a:cubicBezTo>
                      <a:pt x="41" y="6"/>
                      <a:pt x="35" y="0"/>
                      <a:pt x="23" y="0"/>
                    </a:cubicBezTo>
                    <a:cubicBezTo>
                      <a:pt x="9" y="1"/>
                      <a:pt x="2" y="6"/>
                      <a:pt x="1" y="17"/>
                    </a:cubicBezTo>
                    <a:cubicBezTo>
                      <a:pt x="1" y="24"/>
                      <a:pt x="7" y="29"/>
                      <a:pt x="19" y="32"/>
                    </a:cubicBezTo>
                    <a:cubicBezTo>
                      <a:pt x="19" y="32"/>
                      <a:pt x="20" y="32"/>
                      <a:pt x="21" y="33"/>
                    </a:cubicBezTo>
                    <a:cubicBezTo>
                      <a:pt x="28" y="34"/>
                      <a:pt x="31" y="36"/>
                      <a:pt x="31" y="40"/>
                    </a:cubicBezTo>
                    <a:cubicBezTo>
                      <a:pt x="31" y="45"/>
                      <a:pt x="27" y="47"/>
                      <a:pt x="20" y="47"/>
                    </a:cubicBezTo>
                    <a:cubicBezTo>
                      <a:pt x="14" y="47"/>
                      <a:pt x="11" y="43"/>
                      <a:pt x="11" y="37"/>
                    </a:cubicBezTo>
                    <a:cubicBezTo>
                      <a:pt x="0" y="37"/>
                      <a:pt x="0" y="37"/>
                      <a:pt x="0" y="37"/>
                    </a:cubicBezTo>
                    <a:cubicBezTo>
                      <a:pt x="0" y="49"/>
                      <a:pt x="6" y="55"/>
                      <a:pt x="20" y="55"/>
                    </a:cubicBezTo>
                    <a:cubicBezTo>
                      <a:pt x="35" y="54"/>
                      <a:pt x="43" y="49"/>
                      <a:pt x="43" y="38"/>
                    </a:cubicBezTo>
                    <a:cubicBezTo>
                      <a:pt x="43" y="30"/>
                      <a:pt x="37" y="25"/>
                      <a:pt x="25" y="23"/>
                    </a:cubicBezTo>
                    <a:cubicBezTo>
                      <a:pt x="24" y="23"/>
                      <a:pt x="23" y="23"/>
                      <a:pt x="23" y="23"/>
                    </a:cubicBezTo>
                    <a:cubicBezTo>
                      <a:pt x="16" y="22"/>
                      <a:pt x="13" y="19"/>
                      <a:pt x="13" y="15"/>
                    </a:cubicBezTo>
                    <a:cubicBezTo>
                      <a:pt x="14" y="11"/>
                      <a:pt x="16" y="9"/>
                      <a:pt x="22" y="8"/>
                    </a:cubicBezTo>
                    <a:cubicBezTo>
                      <a:pt x="28" y="8"/>
                      <a:pt x="30" y="11"/>
                      <a:pt x="31" y="16"/>
                    </a:cubicBezTo>
                    <a:lnTo>
                      <a:pt x="42" y="16"/>
                    </a:ln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îṩḷiďè"/>
              <p:cNvSpPr/>
              <p:nvPr/>
            </p:nvSpPr>
            <p:spPr bwMode="auto">
              <a:xfrm>
                <a:off x="3025775" y="3273425"/>
                <a:ext cx="142875" cy="174625"/>
              </a:xfrm>
              <a:custGeom>
                <a:avLst/>
                <a:gdLst>
                  <a:gd name="T0" fmla="*/ 0 w 90"/>
                  <a:gd name="T1" fmla="*/ 19 h 110"/>
                  <a:gd name="T2" fmla="*/ 34 w 90"/>
                  <a:gd name="T3" fmla="*/ 19 h 110"/>
                  <a:gd name="T4" fmla="*/ 34 w 90"/>
                  <a:gd name="T5" fmla="*/ 110 h 110"/>
                  <a:gd name="T6" fmla="*/ 56 w 90"/>
                  <a:gd name="T7" fmla="*/ 110 h 110"/>
                  <a:gd name="T8" fmla="*/ 56 w 90"/>
                  <a:gd name="T9" fmla="*/ 19 h 110"/>
                  <a:gd name="T10" fmla="*/ 90 w 90"/>
                  <a:gd name="T11" fmla="*/ 19 h 110"/>
                  <a:gd name="T12" fmla="*/ 90 w 90"/>
                  <a:gd name="T13" fmla="*/ 0 h 110"/>
                  <a:gd name="T14" fmla="*/ 0 w 90"/>
                  <a:gd name="T15" fmla="*/ 0 h 110"/>
                  <a:gd name="T16" fmla="*/ 0 w 90"/>
                  <a:gd name="T17" fmla="*/ 1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10">
                    <a:moveTo>
                      <a:pt x="0" y="19"/>
                    </a:moveTo>
                    <a:lnTo>
                      <a:pt x="34" y="19"/>
                    </a:lnTo>
                    <a:lnTo>
                      <a:pt x="34" y="110"/>
                    </a:lnTo>
                    <a:lnTo>
                      <a:pt x="56" y="110"/>
                    </a:lnTo>
                    <a:lnTo>
                      <a:pt x="56" y="19"/>
                    </a:lnTo>
                    <a:lnTo>
                      <a:pt x="90" y="19"/>
                    </a:lnTo>
                    <a:lnTo>
                      <a:pt x="90" y="0"/>
                    </a:lnTo>
                    <a:lnTo>
                      <a:pt x="0" y="0"/>
                    </a:lnTo>
                    <a:lnTo>
                      <a:pt x="0" y="19"/>
                    </a:ln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í$1iḓê"/>
              <p:cNvSpPr/>
              <p:nvPr/>
            </p:nvSpPr>
            <p:spPr bwMode="auto">
              <a:xfrm>
                <a:off x="3211513" y="3260725"/>
                <a:ext cx="147638" cy="168275"/>
              </a:xfrm>
              <a:custGeom>
                <a:avLst/>
                <a:gdLst>
                  <a:gd name="T0" fmla="*/ 45 w 45"/>
                  <a:gd name="T1" fmla="*/ 17 h 51"/>
                  <a:gd name="T2" fmla="*/ 22 w 45"/>
                  <a:gd name="T3" fmla="*/ 0 h 51"/>
                  <a:gd name="T4" fmla="*/ 0 w 45"/>
                  <a:gd name="T5" fmla="*/ 26 h 51"/>
                  <a:gd name="T6" fmla="*/ 22 w 45"/>
                  <a:gd name="T7" fmla="*/ 51 h 51"/>
                  <a:gd name="T8" fmla="*/ 45 w 45"/>
                  <a:gd name="T9" fmla="*/ 35 h 51"/>
                  <a:gd name="T10" fmla="*/ 33 w 45"/>
                  <a:gd name="T11" fmla="*/ 35 h 51"/>
                  <a:gd name="T12" fmla="*/ 22 w 45"/>
                  <a:gd name="T13" fmla="*/ 44 h 51"/>
                  <a:gd name="T14" fmla="*/ 12 w 45"/>
                  <a:gd name="T15" fmla="*/ 26 h 51"/>
                  <a:gd name="T16" fmla="*/ 22 w 45"/>
                  <a:gd name="T17" fmla="*/ 8 h 51"/>
                  <a:gd name="T18" fmla="*/ 33 w 45"/>
                  <a:gd name="T19" fmla="*/ 17 h 51"/>
                  <a:gd name="T20" fmla="*/ 45 w 45"/>
                  <a:gd name="T21" fmla="*/ 1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51">
                    <a:moveTo>
                      <a:pt x="45" y="17"/>
                    </a:moveTo>
                    <a:cubicBezTo>
                      <a:pt x="44" y="6"/>
                      <a:pt x="37" y="0"/>
                      <a:pt x="22" y="0"/>
                    </a:cubicBezTo>
                    <a:cubicBezTo>
                      <a:pt x="8" y="1"/>
                      <a:pt x="1" y="9"/>
                      <a:pt x="0" y="26"/>
                    </a:cubicBezTo>
                    <a:cubicBezTo>
                      <a:pt x="1" y="43"/>
                      <a:pt x="8" y="51"/>
                      <a:pt x="22" y="51"/>
                    </a:cubicBezTo>
                    <a:cubicBezTo>
                      <a:pt x="37" y="51"/>
                      <a:pt x="44" y="46"/>
                      <a:pt x="45" y="35"/>
                    </a:cubicBezTo>
                    <a:cubicBezTo>
                      <a:pt x="33" y="35"/>
                      <a:pt x="33" y="35"/>
                      <a:pt x="33" y="35"/>
                    </a:cubicBezTo>
                    <a:cubicBezTo>
                      <a:pt x="33" y="41"/>
                      <a:pt x="29" y="44"/>
                      <a:pt x="22" y="44"/>
                    </a:cubicBezTo>
                    <a:cubicBezTo>
                      <a:pt x="16" y="44"/>
                      <a:pt x="13" y="38"/>
                      <a:pt x="12" y="26"/>
                    </a:cubicBezTo>
                    <a:cubicBezTo>
                      <a:pt x="13" y="14"/>
                      <a:pt x="16" y="8"/>
                      <a:pt x="22" y="8"/>
                    </a:cubicBezTo>
                    <a:cubicBezTo>
                      <a:pt x="29" y="8"/>
                      <a:pt x="32" y="11"/>
                      <a:pt x="33" y="17"/>
                    </a:cubicBezTo>
                    <a:lnTo>
                      <a:pt x="45" y="17"/>
                    </a:ln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13" name="iṡlïḓè"/>
            <p:cNvGrpSpPr/>
            <p:nvPr userDrawn="1"/>
          </p:nvGrpSpPr>
          <p:grpSpPr>
            <a:xfrm>
              <a:off x="1682758" y="962385"/>
              <a:ext cx="1606542" cy="289834"/>
              <a:chOff x="4164013" y="2535238"/>
              <a:chExt cx="6142038" cy="1108075"/>
            </a:xfrm>
            <a:solidFill>
              <a:srgbClr val="001736"/>
            </a:solidFill>
          </p:grpSpPr>
          <p:sp>
            <p:nvSpPr>
              <p:cNvPr id="17" name="iSḷiḋé"/>
              <p:cNvSpPr/>
              <p:nvPr/>
            </p:nvSpPr>
            <p:spPr bwMode="auto">
              <a:xfrm>
                <a:off x="8401050" y="2638425"/>
                <a:ext cx="722313" cy="769938"/>
              </a:xfrm>
              <a:custGeom>
                <a:avLst/>
                <a:gdLst>
                  <a:gd name="T0" fmla="*/ 80 w 219"/>
                  <a:gd name="T1" fmla="*/ 17 h 233"/>
                  <a:gd name="T2" fmla="*/ 75 w 219"/>
                  <a:gd name="T3" fmla="*/ 81 h 233"/>
                  <a:gd name="T4" fmla="*/ 60 w 219"/>
                  <a:gd name="T5" fmla="*/ 127 h 233"/>
                  <a:gd name="T6" fmla="*/ 28 w 219"/>
                  <a:gd name="T7" fmla="*/ 118 h 233"/>
                  <a:gd name="T8" fmla="*/ 0 w 219"/>
                  <a:gd name="T9" fmla="*/ 146 h 233"/>
                  <a:gd name="T10" fmla="*/ 23 w 219"/>
                  <a:gd name="T11" fmla="*/ 150 h 233"/>
                  <a:gd name="T12" fmla="*/ 63 w 219"/>
                  <a:gd name="T13" fmla="*/ 159 h 233"/>
                  <a:gd name="T14" fmla="*/ 32 w 219"/>
                  <a:gd name="T15" fmla="*/ 201 h 233"/>
                  <a:gd name="T16" fmla="*/ 108 w 219"/>
                  <a:gd name="T17" fmla="*/ 194 h 233"/>
                  <a:gd name="T18" fmla="*/ 131 w 219"/>
                  <a:gd name="T19" fmla="*/ 124 h 233"/>
                  <a:gd name="T20" fmla="*/ 218 w 219"/>
                  <a:gd name="T21" fmla="*/ 96 h 233"/>
                  <a:gd name="T22" fmla="*/ 184 w 219"/>
                  <a:gd name="T23" fmla="*/ 77 h 233"/>
                  <a:gd name="T24" fmla="*/ 159 w 219"/>
                  <a:gd name="T25" fmla="*/ 91 h 233"/>
                  <a:gd name="T26" fmla="*/ 131 w 219"/>
                  <a:gd name="T27" fmla="*/ 103 h 233"/>
                  <a:gd name="T28" fmla="*/ 134 w 219"/>
                  <a:gd name="T29" fmla="*/ 36 h 233"/>
                  <a:gd name="T30" fmla="*/ 110 w 219"/>
                  <a:gd name="T31" fmla="*/ 1 h 233"/>
                  <a:gd name="T32" fmla="*/ 80 w 219"/>
                  <a:gd name="T33" fmla="*/ 17 h 233"/>
                  <a:gd name="T34" fmla="*/ 123 w 219"/>
                  <a:gd name="T35" fmla="*/ 185 h 233"/>
                  <a:gd name="T36" fmla="*/ 209 w 219"/>
                  <a:gd name="T37" fmla="*/ 208 h 233"/>
                  <a:gd name="T38" fmla="*/ 196 w 219"/>
                  <a:gd name="T39" fmla="*/ 232 h 233"/>
                  <a:gd name="T40" fmla="*/ 159 w 219"/>
                  <a:gd name="T41" fmla="*/ 223 h 233"/>
                  <a:gd name="T42" fmla="*/ 123 w 219"/>
                  <a:gd name="T43" fmla="*/ 185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233">
                    <a:moveTo>
                      <a:pt x="80" y="17"/>
                    </a:moveTo>
                    <a:cubicBezTo>
                      <a:pt x="81" y="40"/>
                      <a:pt x="76" y="61"/>
                      <a:pt x="75" y="81"/>
                    </a:cubicBezTo>
                    <a:cubicBezTo>
                      <a:pt x="74" y="100"/>
                      <a:pt x="69" y="115"/>
                      <a:pt x="60" y="127"/>
                    </a:cubicBezTo>
                    <a:cubicBezTo>
                      <a:pt x="48" y="126"/>
                      <a:pt x="38" y="125"/>
                      <a:pt x="28" y="118"/>
                    </a:cubicBezTo>
                    <a:cubicBezTo>
                      <a:pt x="18" y="114"/>
                      <a:pt x="3" y="131"/>
                      <a:pt x="0" y="146"/>
                    </a:cubicBezTo>
                    <a:cubicBezTo>
                      <a:pt x="1" y="149"/>
                      <a:pt x="13" y="142"/>
                      <a:pt x="23" y="150"/>
                    </a:cubicBezTo>
                    <a:cubicBezTo>
                      <a:pt x="35" y="160"/>
                      <a:pt x="51" y="162"/>
                      <a:pt x="63" y="159"/>
                    </a:cubicBezTo>
                    <a:cubicBezTo>
                      <a:pt x="58" y="176"/>
                      <a:pt x="46" y="189"/>
                      <a:pt x="32" y="201"/>
                    </a:cubicBezTo>
                    <a:cubicBezTo>
                      <a:pt x="15" y="225"/>
                      <a:pt x="28" y="231"/>
                      <a:pt x="108" y="194"/>
                    </a:cubicBezTo>
                    <a:cubicBezTo>
                      <a:pt x="121" y="171"/>
                      <a:pt x="127" y="149"/>
                      <a:pt x="131" y="124"/>
                    </a:cubicBezTo>
                    <a:cubicBezTo>
                      <a:pt x="164" y="116"/>
                      <a:pt x="210" y="103"/>
                      <a:pt x="218" y="96"/>
                    </a:cubicBezTo>
                    <a:cubicBezTo>
                      <a:pt x="214" y="83"/>
                      <a:pt x="196" y="84"/>
                      <a:pt x="184" y="77"/>
                    </a:cubicBezTo>
                    <a:cubicBezTo>
                      <a:pt x="174" y="80"/>
                      <a:pt x="167" y="85"/>
                      <a:pt x="159" y="91"/>
                    </a:cubicBezTo>
                    <a:cubicBezTo>
                      <a:pt x="150" y="98"/>
                      <a:pt x="140" y="106"/>
                      <a:pt x="131" y="103"/>
                    </a:cubicBezTo>
                    <a:cubicBezTo>
                      <a:pt x="130" y="77"/>
                      <a:pt x="142" y="58"/>
                      <a:pt x="134" y="36"/>
                    </a:cubicBezTo>
                    <a:cubicBezTo>
                      <a:pt x="129" y="24"/>
                      <a:pt x="121" y="12"/>
                      <a:pt x="110" y="1"/>
                    </a:cubicBezTo>
                    <a:cubicBezTo>
                      <a:pt x="96" y="0"/>
                      <a:pt x="100" y="15"/>
                      <a:pt x="80" y="17"/>
                    </a:cubicBezTo>
                    <a:close/>
                    <a:moveTo>
                      <a:pt x="123" y="185"/>
                    </a:moveTo>
                    <a:cubicBezTo>
                      <a:pt x="157" y="182"/>
                      <a:pt x="189" y="182"/>
                      <a:pt x="209" y="208"/>
                    </a:cubicBezTo>
                    <a:cubicBezTo>
                      <a:pt x="219" y="225"/>
                      <a:pt x="205" y="227"/>
                      <a:pt x="196" y="232"/>
                    </a:cubicBezTo>
                    <a:cubicBezTo>
                      <a:pt x="181" y="232"/>
                      <a:pt x="164" y="233"/>
                      <a:pt x="159" y="223"/>
                    </a:cubicBezTo>
                    <a:cubicBezTo>
                      <a:pt x="152" y="207"/>
                      <a:pt x="132" y="202"/>
                      <a:pt x="123"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 name="ïṥḻiḑé"/>
              <p:cNvSpPr/>
              <p:nvPr/>
            </p:nvSpPr>
            <p:spPr bwMode="auto">
              <a:xfrm>
                <a:off x="9459913" y="2535238"/>
                <a:ext cx="846138" cy="1025525"/>
              </a:xfrm>
              <a:custGeom>
                <a:avLst/>
                <a:gdLst>
                  <a:gd name="T0" fmla="*/ 49 w 257"/>
                  <a:gd name="T1" fmla="*/ 24 h 310"/>
                  <a:gd name="T2" fmla="*/ 61 w 257"/>
                  <a:gd name="T3" fmla="*/ 78 h 310"/>
                  <a:gd name="T4" fmla="*/ 85 w 257"/>
                  <a:gd name="T5" fmla="*/ 72 h 310"/>
                  <a:gd name="T6" fmla="*/ 88 w 257"/>
                  <a:gd name="T7" fmla="*/ 55 h 310"/>
                  <a:gd name="T8" fmla="*/ 89 w 257"/>
                  <a:gd name="T9" fmla="*/ 37 h 310"/>
                  <a:gd name="T10" fmla="*/ 49 w 257"/>
                  <a:gd name="T11" fmla="*/ 24 h 310"/>
                  <a:gd name="T12" fmla="*/ 147 w 257"/>
                  <a:gd name="T13" fmla="*/ 48 h 310"/>
                  <a:gd name="T14" fmla="*/ 118 w 257"/>
                  <a:gd name="T15" fmla="*/ 26 h 310"/>
                  <a:gd name="T16" fmla="*/ 122 w 257"/>
                  <a:gd name="T17" fmla="*/ 62 h 310"/>
                  <a:gd name="T18" fmla="*/ 147 w 257"/>
                  <a:gd name="T19" fmla="*/ 48 h 310"/>
                  <a:gd name="T20" fmla="*/ 208 w 257"/>
                  <a:gd name="T21" fmla="*/ 9 h 310"/>
                  <a:gd name="T22" fmla="*/ 164 w 257"/>
                  <a:gd name="T23" fmla="*/ 76 h 310"/>
                  <a:gd name="T24" fmla="*/ 227 w 257"/>
                  <a:gd name="T25" fmla="*/ 63 h 310"/>
                  <a:gd name="T26" fmla="*/ 250 w 257"/>
                  <a:gd name="T27" fmla="*/ 38 h 310"/>
                  <a:gd name="T28" fmla="*/ 208 w 257"/>
                  <a:gd name="T29" fmla="*/ 9 h 310"/>
                  <a:gd name="T30" fmla="*/ 1 w 257"/>
                  <a:gd name="T31" fmla="*/ 163 h 310"/>
                  <a:gd name="T32" fmla="*/ 14 w 257"/>
                  <a:gd name="T33" fmla="*/ 116 h 310"/>
                  <a:gd name="T34" fmla="*/ 179 w 257"/>
                  <a:gd name="T35" fmla="*/ 101 h 310"/>
                  <a:gd name="T36" fmla="*/ 191 w 257"/>
                  <a:gd name="T37" fmla="*/ 129 h 310"/>
                  <a:gd name="T38" fmla="*/ 162 w 257"/>
                  <a:gd name="T39" fmla="*/ 149 h 310"/>
                  <a:gd name="T40" fmla="*/ 135 w 257"/>
                  <a:gd name="T41" fmla="*/ 215 h 310"/>
                  <a:gd name="T42" fmla="*/ 169 w 257"/>
                  <a:gd name="T43" fmla="*/ 222 h 310"/>
                  <a:gd name="T44" fmla="*/ 199 w 257"/>
                  <a:gd name="T45" fmla="*/ 221 h 310"/>
                  <a:gd name="T46" fmla="*/ 199 w 257"/>
                  <a:gd name="T47" fmla="*/ 247 h 310"/>
                  <a:gd name="T48" fmla="*/ 149 w 257"/>
                  <a:gd name="T49" fmla="*/ 246 h 310"/>
                  <a:gd name="T50" fmla="*/ 148 w 257"/>
                  <a:gd name="T51" fmla="*/ 259 h 310"/>
                  <a:gd name="T52" fmla="*/ 111 w 257"/>
                  <a:gd name="T53" fmla="*/ 300 h 310"/>
                  <a:gd name="T54" fmla="*/ 41 w 257"/>
                  <a:gd name="T55" fmla="*/ 263 h 310"/>
                  <a:gd name="T56" fmla="*/ 32 w 257"/>
                  <a:gd name="T57" fmla="*/ 213 h 310"/>
                  <a:gd name="T58" fmla="*/ 104 w 257"/>
                  <a:gd name="T59" fmla="*/ 219 h 310"/>
                  <a:gd name="T60" fmla="*/ 139 w 257"/>
                  <a:gd name="T61" fmla="*/ 167 h 310"/>
                  <a:gd name="T62" fmla="*/ 98 w 257"/>
                  <a:gd name="T63" fmla="*/ 183 h 310"/>
                  <a:gd name="T64" fmla="*/ 67 w 257"/>
                  <a:gd name="T65" fmla="*/ 196 h 310"/>
                  <a:gd name="T66" fmla="*/ 145 w 257"/>
                  <a:gd name="T67" fmla="*/ 136 h 310"/>
                  <a:gd name="T68" fmla="*/ 55 w 257"/>
                  <a:gd name="T69" fmla="*/ 149 h 310"/>
                  <a:gd name="T70" fmla="*/ 39 w 257"/>
                  <a:gd name="T71" fmla="*/ 154 h 310"/>
                  <a:gd name="T72" fmla="*/ 1 w 257"/>
                  <a:gd name="T73" fmla="*/ 163 h 310"/>
                  <a:gd name="T74" fmla="*/ 60 w 257"/>
                  <a:gd name="T75" fmla="*/ 249 h 310"/>
                  <a:gd name="T76" fmla="*/ 71 w 257"/>
                  <a:gd name="T77" fmla="*/ 272 h 310"/>
                  <a:gd name="T78" fmla="*/ 104 w 257"/>
                  <a:gd name="T79" fmla="*/ 272 h 310"/>
                  <a:gd name="T80" fmla="*/ 114 w 257"/>
                  <a:gd name="T81" fmla="*/ 253 h 310"/>
                  <a:gd name="T82" fmla="*/ 60 w 257"/>
                  <a:gd name="T83" fmla="*/ 24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7" h="310">
                    <a:moveTo>
                      <a:pt x="49" y="24"/>
                    </a:moveTo>
                    <a:cubicBezTo>
                      <a:pt x="36" y="41"/>
                      <a:pt x="44" y="58"/>
                      <a:pt x="61" y="78"/>
                    </a:cubicBezTo>
                    <a:cubicBezTo>
                      <a:pt x="74" y="80"/>
                      <a:pt x="82" y="79"/>
                      <a:pt x="85" y="72"/>
                    </a:cubicBezTo>
                    <a:cubicBezTo>
                      <a:pt x="88" y="68"/>
                      <a:pt x="87" y="61"/>
                      <a:pt x="88" y="55"/>
                    </a:cubicBezTo>
                    <a:cubicBezTo>
                      <a:pt x="88" y="49"/>
                      <a:pt x="90" y="43"/>
                      <a:pt x="89" y="37"/>
                    </a:cubicBezTo>
                    <a:cubicBezTo>
                      <a:pt x="84" y="20"/>
                      <a:pt x="47" y="4"/>
                      <a:pt x="49" y="24"/>
                    </a:cubicBezTo>
                    <a:close/>
                    <a:moveTo>
                      <a:pt x="147" y="48"/>
                    </a:moveTo>
                    <a:cubicBezTo>
                      <a:pt x="141" y="36"/>
                      <a:pt x="139" y="22"/>
                      <a:pt x="118" y="26"/>
                    </a:cubicBezTo>
                    <a:cubicBezTo>
                      <a:pt x="103" y="43"/>
                      <a:pt x="115" y="56"/>
                      <a:pt x="122" y="62"/>
                    </a:cubicBezTo>
                    <a:cubicBezTo>
                      <a:pt x="125" y="70"/>
                      <a:pt x="130" y="64"/>
                      <a:pt x="147" y="48"/>
                    </a:cubicBezTo>
                    <a:close/>
                    <a:moveTo>
                      <a:pt x="208" y="9"/>
                    </a:moveTo>
                    <a:cubicBezTo>
                      <a:pt x="193" y="40"/>
                      <a:pt x="178" y="52"/>
                      <a:pt x="164" y="76"/>
                    </a:cubicBezTo>
                    <a:cubicBezTo>
                      <a:pt x="186" y="60"/>
                      <a:pt x="207" y="62"/>
                      <a:pt x="227" y="63"/>
                    </a:cubicBezTo>
                    <a:cubicBezTo>
                      <a:pt x="250" y="50"/>
                      <a:pt x="257" y="42"/>
                      <a:pt x="250" y="38"/>
                    </a:cubicBezTo>
                    <a:cubicBezTo>
                      <a:pt x="240" y="17"/>
                      <a:pt x="229" y="0"/>
                      <a:pt x="208" y="9"/>
                    </a:cubicBezTo>
                    <a:close/>
                    <a:moveTo>
                      <a:pt x="1" y="163"/>
                    </a:moveTo>
                    <a:cubicBezTo>
                      <a:pt x="3" y="149"/>
                      <a:pt x="12" y="130"/>
                      <a:pt x="14" y="116"/>
                    </a:cubicBezTo>
                    <a:cubicBezTo>
                      <a:pt x="62" y="91"/>
                      <a:pt x="104" y="91"/>
                      <a:pt x="179" y="101"/>
                    </a:cubicBezTo>
                    <a:cubicBezTo>
                      <a:pt x="186" y="106"/>
                      <a:pt x="193" y="121"/>
                      <a:pt x="191" y="129"/>
                    </a:cubicBezTo>
                    <a:cubicBezTo>
                      <a:pt x="180" y="139"/>
                      <a:pt x="173" y="139"/>
                      <a:pt x="162" y="149"/>
                    </a:cubicBezTo>
                    <a:cubicBezTo>
                      <a:pt x="166" y="170"/>
                      <a:pt x="149" y="192"/>
                      <a:pt x="135" y="215"/>
                    </a:cubicBezTo>
                    <a:cubicBezTo>
                      <a:pt x="136" y="226"/>
                      <a:pt x="151" y="225"/>
                      <a:pt x="169" y="222"/>
                    </a:cubicBezTo>
                    <a:cubicBezTo>
                      <a:pt x="179" y="221"/>
                      <a:pt x="191" y="216"/>
                      <a:pt x="199" y="221"/>
                    </a:cubicBezTo>
                    <a:cubicBezTo>
                      <a:pt x="220" y="236"/>
                      <a:pt x="204" y="246"/>
                      <a:pt x="199" y="247"/>
                    </a:cubicBezTo>
                    <a:cubicBezTo>
                      <a:pt x="177" y="249"/>
                      <a:pt x="153" y="250"/>
                      <a:pt x="149" y="246"/>
                    </a:cubicBezTo>
                    <a:cubicBezTo>
                      <a:pt x="146" y="252"/>
                      <a:pt x="150" y="252"/>
                      <a:pt x="148" y="259"/>
                    </a:cubicBezTo>
                    <a:cubicBezTo>
                      <a:pt x="141" y="287"/>
                      <a:pt x="127" y="298"/>
                      <a:pt x="111" y="300"/>
                    </a:cubicBezTo>
                    <a:cubicBezTo>
                      <a:pt x="70" y="310"/>
                      <a:pt x="40" y="303"/>
                      <a:pt x="41" y="263"/>
                    </a:cubicBezTo>
                    <a:cubicBezTo>
                      <a:pt x="18" y="240"/>
                      <a:pt x="9" y="221"/>
                      <a:pt x="32" y="213"/>
                    </a:cubicBezTo>
                    <a:cubicBezTo>
                      <a:pt x="42" y="226"/>
                      <a:pt x="69" y="225"/>
                      <a:pt x="104" y="219"/>
                    </a:cubicBezTo>
                    <a:cubicBezTo>
                      <a:pt x="116" y="201"/>
                      <a:pt x="127" y="184"/>
                      <a:pt x="139" y="167"/>
                    </a:cubicBezTo>
                    <a:cubicBezTo>
                      <a:pt x="128" y="166"/>
                      <a:pt x="105" y="163"/>
                      <a:pt x="98" y="183"/>
                    </a:cubicBezTo>
                    <a:cubicBezTo>
                      <a:pt x="91" y="205"/>
                      <a:pt x="75" y="199"/>
                      <a:pt x="67" y="196"/>
                    </a:cubicBezTo>
                    <a:cubicBezTo>
                      <a:pt x="51" y="158"/>
                      <a:pt x="125" y="157"/>
                      <a:pt x="145" y="136"/>
                    </a:cubicBezTo>
                    <a:cubicBezTo>
                      <a:pt x="131" y="121"/>
                      <a:pt x="100" y="131"/>
                      <a:pt x="55" y="149"/>
                    </a:cubicBezTo>
                    <a:cubicBezTo>
                      <a:pt x="53" y="149"/>
                      <a:pt x="40" y="151"/>
                      <a:pt x="39" y="154"/>
                    </a:cubicBezTo>
                    <a:cubicBezTo>
                      <a:pt x="36" y="177"/>
                      <a:pt x="0" y="189"/>
                      <a:pt x="1" y="163"/>
                    </a:cubicBezTo>
                    <a:close/>
                    <a:moveTo>
                      <a:pt x="60" y="249"/>
                    </a:moveTo>
                    <a:cubicBezTo>
                      <a:pt x="55" y="256"/>
                      <a:pt x="58" y="262"/>
                      <a:pt x="71" y="272"/>
                    </a:cubicBezTo>
                    <a:cubicBezTo>
                      <a:pt x="75" y="275"/>
                      <a:pt x="88" y="273"/>
                      <a:pt x="104" y="272"/>
                    </a:cubicBezTo>
                    <a:cubicBezTo>
                      <a:pt x="108" y="264"/>
                      <a:pt x="111" y="261"/>
                      <a:pt x="114" y="253"/>
                    </a:cubicBezTo>
                    <a:cubicBezTo>
                      <a:pt x="96" y="251"/>
                      <a:pt x="78" y="250"/>
                      <a:pt x="60" y="2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 name="ïṡľîḑe"/>
              <p:cNvSpPr/>
              <p:nvPr/>
            </p:nvSpPr>
            <p:spPr bwMode="auto">
              <a:xfrm>
                <a:off x="4164013" y="2589213"/>
                <a:ext cx="606425" cy="922338"/>
              </a:xfrm>
              <a:custGeom>
                <a:avLst/>
                <a:gdLst>
                  <a:gd name="T0" fmla="*/ 13 w 184"/>
                  <a:gd name="T1" fmla="*/ 114 h 279"/>
                  <a:gd name="T2" fmla="*/ 6 w 184"/>
                  <a:gd name="T3" fmla="*/ 136 h 279"/>
                  <a:gd name="T4" fmla="*/ 1 w 184"/>
                  <a:gd name="T5" fmla="*/ 157 h 279"/>
                  <a:gd name="T6" fmla="*/ 59 w 184"/>
                  <a:gd name="T7" fmla="*/ 225 h 279"/>
                  <a:gd name="T8" fmla="*/ 67 w 184"/>
                  <a:gd name="T9" fmla="*/ 255 h 279"/>
                  <a:gd name="T10" fmla="*/ 103 w 184"/>
                  <a:gd name="T11" fmla="*/ 279 h 279"/>
                  <a:gd name="T12" fmla="*/ 167 w 184"/>
                  <a:gd name="T13" fmla="*/ 273 h 279"/>
                  <a:gd name="T14" fmla="*/ 184 w 184"/>
                  <a:gd name="T15" fmla="*/ 260 h 279"/>
                  <a:gd name="T16" fmla="*/ 182 w 184"/>
                  <a:gd name="T17" fmla="*/ 236 h 279"/>
                  <a:gd name="T18" fmla="*/ 135 w 184"/>
                  <a:gd name="T19" fmla="*/ 237 h 279"/>
                  <a:gd name="T20" fmla="*/ 90 w 184"/>
                  <a:gd name="T21" fmla="*/ 227 h 279"/>
                  <a:gd name="T22" fmla="*/ 143 w 184"/>
                  <a:gd name="T23" fmla="*/ 202 h 279"/>
                  <a:gd name="T24" fmla="*/ 146 w 184"/>
                  <a:gd name="T25" fmla="*/ 159 h 279"/>
                  <a:gd name="T26" fmla="*/ 182 w 184"/>
                  <a:gd name="T27" fmla="*/ 113 h 279"/>
                  <a:gd name="T28" fmla="*/ 126 w 184"/>
                  <a:gd name="T29" fmla="*/ 63 h 279"/>
                  <a:gd name="T30" fmla="*/ 83 w 184"/>
                  <a:gd name="T31" fmla="*/ 0 h 279"/>
                  <a:gd name="T32" fmla="*/ 88 w 184"/>
                  <a:gd name="T33" fmla="*/ 60 h 279"/>
                  <a:gd name="T34" fmla="*/ 41 w 184"/>
                  <a:gd name="T35" fmla="*/ 124 h 279"/>
                  <a:gd name="T36" fmla="*/ 46 w 184"/>
                  <a:gd name="T37" fmla="*/ 182 h 279"/>
                  <a:gd name="T38" fmla="*/ 13 w 184"/>
                  <a:gd name="T39" fmla="*/ 114 h 279"/>
                  <a:gd name="T40" fmla="*/ 112 w 184"/>
                  <a:gd name="T41" fmla="*/ 90 h 279"/>
                  <a:gd name="T42" fmla="*/ 132 w 184"/>
                  <a:gd name="T43" fmla="*/ 89 h 279"/>
                  <a:gd name="T44" fmla="*/ 147 w 184"/>
                  <a:gd name="T45" fmla="*/ 114 h 279"/>
                  <a:gd name="T46" fmla="*/ 129 w 184"/>
                  <a:gd name="T47" fmla="*/ 141 h 279"/>
                  <a:gd name="T48" fmla="*/ 108 w 184"/>
                  <a:gd name="T49" fmla="*/ 142 h 279"/>
                  <a:gd name="T50" fmla="*/ 105 w 184"/>
                  <a:gd name="T51" fmla="*/ 117 h 279"/>
                  <a:gd name="T52" fmla="*/ 112 w 184"/>
                  <a:gd name="T53" fmla="*/ 90 h 279"/>
                  <a:gd name="T54" fmla="*/ 89 w 184"/>
                  <a:gd name="T55" fmla="*/ 161 h 279"/>
                  <a:gd name="T56" fmla="*/ 107 w 184"/>
                  <a:gd name="T57" fmla="*/ 158 h 279"/>
                  <a:gd name="T58" fmla="*/ 105 w 184"/>
                  <a:gd name="T59" fmla="*/ 167 h 279"/>
                  <a:gd name="T60" fmla="*/ 95 w 184"/>
                  <a:gd name="T61" fmla="*/ 168 h 279"/>
                  <a:gd name="T62" fmla="*/ 89 w 184"/>
                  <a:gd name="T63" fmla="*/ 161 h 279"/>
                  <a:gd name="T64" fmla="*/ 95 w 184"/>
                  <a:gd name="T65" fmla="*/ 181 h 279"/>
                  <a:gd name="T66" fmla="*/ 112 w 184"/>
                  <a:gd name="T67" fmla="*/ 178 h 279"/>
                  <a:gd name="T68" fmla="*/ 119 w 184"/>
                  <a:gd name="T69" fmla="*/ 184 h 279"/>
                  <a:gd name="T70" fmla="*/ 103 w 184"/>
                  <a:gd name="T71" fmla="*/ 186 h 279"/>
                  <a:gd name="T72" fmla="*/ 95 w 184"/>
                  <a:gd name="T73" fmla="*/ 18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4" h="279">
                    <a:moveTo>
                      <a:pt x="13" y="114"/>
                    </a:moveTo>
                    <a:cubicBezTo>
                      <a:pt x="7" y="115"/>
                      <a:pt x="8" y="124"/>
                      <a:pt x="6" y="136"/>
                    </a:cubicBezTo>
                    <a:cubicBezTo>
                      <a:pt x="5" y="142"/>
                      <a:pt x="0" y="150"/>
                      <a:pt x="1" y="157"/>
                    </a:cubicBezTo>
                    <a:cubicBezTo>
                      <a:pt x="1" y="205"/>
                      <a:pt x="21" y="214"/>
                      <a:pt x="59" y="225"/>
                    </a:cubicBezTo>
                    <a:cubicBezTo>
                      <a:pt x="62" y="235"/>
                      <a:pt x="65" y="245"/>
                      <a:pt x="67" y="255"/>
                    </a:cubicBezTo>
                    <a:cubicBezTo>
                      <a:pt x="77" y="267"/>
                      <a:pt x="90" y="274"/>
                      <a:pt x="103" y="279"/>
                    </a:cubicBezTo>
                    <a:cubicBezTo>
                      <a:pt x="126" y="273"/>
                      <a:pt x="147" y="270"/>
                      <a:pt x="167" y="273"/>
                    </a:cubicBezTo>
                    <a:cubicBezTo>
                      <a:pt x="173" y="269"/>
                      <a:pt x="178" y="264"/>
                      <a:pt x="184" y="260"/>
                    </a:cubicBezTo>
                    <a:cubicBezTo>
                      <a:pt x="182" y="254"/>
                      <a:pt x="180" y="242"/>
                      <a:pt x="182" y="236"/>
                    </a:cubicBezTo>
                    <a:cubicBezTo>
                      <a:pt x="158" y="235"/>
                      <a:pt x="147" y="237"/>
                      <a:pt x="135" y="237"/>
                    </a:cubicBezTo>
                    <a:cubicBezTo>
                      <a:pt x="108" y="251"/>
                      <a:pt x="91" y="245"/>
                      <a:pt x="90" y="227"/>
                    </a:cubicBezTo>
                    <a:cubicBezTo>
                      <a:pt x="107" y="226"/>
                      <a:pt x="119" y="224"/>
                      <a:pt x="143" y="202"/>
                    </a:cubicBezTo>
                    <a:cubicBezTo>
                      <a:pt x="138" y="188"/>
                      <a:pt x="138" y="173"/>
                      <a:pt x="146" y="159"/>
                    </a:cubicBezTo>
                    <a:cubicBezTo>
                      <a:pt x="158" y="144"/>
                      <a:pt x="170" y="128"/>
                      <a:pt x="182" y="113"/>
                    </a:cubicBezTo>
                    <a:cubicBezTo>
                      <a:pt x="167" y="92"/>
                      <a:pt x="147" y="78"/>
                      <a:pt x="126" y="63"/>
                    </a:cubicBezTo>
                    <a:cubicBezTo>
                      <a:pt x="128" y="26"/>
                      <a:pt x="110" y="5"/>
                      <a:pt x="83" y="0"/>
                    </a:cubicBezTo>
                    <a:cubicBezTo>
                      <a:pt x="90" y="24"/>
                      <a:pt x="97" y="45"/>
                      <a:pt x="88" y="60"/>
                    </a:cubicBezTo>
                    <a:cubicBezTo>
                      <a:pt x="66" y="78"/>
                      <a:pt x="50" y="100"/>
                      <a:pt x="41" y="124"/>
                    </a:cubicBezTo>
                    <a:cubicBezTo>
                      <a:pt x="54" y="142"/>
                      <a:pt x="64" y="161"/>
                      <a:pt x="46" y="182"/>
                    </a:cubicBezTo>
                    <a:cubicBezTo>
                      <a:pt x="25" y="161"/>
                      <a:pt x="20" y="120"/>
                      <a:pt x="13" y="114"/>
                    </a:cubicBezTo>
                    <a:close/>
                    <a:moveTo>
                      <a:pt x="112" y="90"/>
                    </a:moveTo>
                    <a:cubicBezTo>
                      <a:pt x="119" y="91"/>
                      <a:pt x="125" y="87"/>
                      <a:pt x="132" y="89"/>
                    </a:cubicBezTo>
                    <a:cubicBezTo>
                      <a:pt x="149" y="95"/>
                      <a:pt x="155" y="107"/>
                      <a:pt x="147" y="114"/>
                    </a:cubicBezTo>
                    <a:cubicBezTo>
                      <a:pt x="141" y="123"/>
                      <a:pt x="135" y="132"/>
                      <a:pt x="129" y="141"/>
                    </a:cubicBezTo>
                    <a:cubicBezTo>
                      <a:pt x="122" y="145"/>
                      <a:pt x="115" y="145"/>
                      <a:pt x="108" y="142"/>
                    </a:cubicBezTo>
                    <a:cubicBezTo>
                      <a:pt x="107" y="134"/>
                      <a:pt x="106" y="125"/>
                      <a:pt x="105" y="117"/>
                    </a:cubicBezTo>
                    <a:cubicBezTo>
                      <a:pt x="102" y="104"/>
                      <a:pt x="105" y="96"/>
                      <a:pt x="112" y="90"/>
                    </a:cubicBezTo>
                    <a:close/>
                    <a:moveTo>
                      <a:pt x="89" y="161"/>
                    </a:moveTo>
                    <a:cubicBezTo>
                      <a:pt x="93" y="159"/>
                      <a:pt x="102" y="160"/>
                      <a:pt x="107" y="158"/>
                    </a:cubicBezTo>
                    <a:cubicBezTo>
                      <a:pt x="108" y="162"/>
                      <a:pt x="104" y="163"/>
                      <a:pt x="105" y="167"/>
                    </a:cubicBezTo>
                    <a:cubicBezTo>
                      <a:pt x="101" y="167"/>
                      <a:pt x="98" y="168"/>
                      <a:pt x="95" y="168"/>
                    </a:cubicBezTo>
                    <a:cubicBezTo>
                      <a:pt x="93" y="166"/>
                      <a:pt x="91" y="164"/>
                      <a:pt x="89" y="161"/>
                    </a:cubicBezTo>
                    <a:close/>
                    <a:moveTo>
                      <a:pt x="95" y="181"/>
                    </a:moveTo>
                    <a:cubicBezTo>
                      <a:pt x="101" y="180"/>
                      <a:pt x="106" y="179"/>
                      <a:pt x="112" y="178"/>
                    </a:cubicBezTo>
                    <a:cubicBezTo>
                      <a:pt x="114" y="180"/>
                      <a:pt x="117" y="182"/>
                      <a:pt x="119" y="184"/>
                    </a:cubicBezTo>
                    <a:cubicBezTo>
                      <a:pt x="114" y="185"/>
                      <a:pt x="108" y="185"/>
                      <a:pt x="103" y="186"/>
                    </a:cubicBezTo>
                    <a:cubicBezTo>
                      <a:pt x="100" y="185"/>
                      <a:pt x="98" y="183"/>
                      <a:pt x="95" y="1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 name="ïṧḷïḑé"/>
              <p:cNvSpPr/>
              <p:nvPr/>
            </p:nvSpPr>
            <p:spPr bwMode="auto">
              <a:xfrm>
                <a:off x="5183188" y="2668588"/>
                <a:ext cx="615950" cy="763588"/>
              </a:xfrm>
              <a:custGeom>
                <a:avLst/>
                <a:gdLst>
                  <a:gd name="T0" fmla="*/ 49 w 187"/>
                  <a:gd name="T1" fmla="*/ 23 h 231"/>
                  <a:gd name="T2" fmla="*/ 68 w 187"/>
                  <a:gd name="T3" fmla="*/ 14 h 231"/>
                  <a:gd name="T4" fmla="*/ 92 w 187"/>
                  <a:gd name="T5" fmla="*/ 3 h 231"/>
                  <a:gd name="T6" fmla="*/ 120 w 187"/>
                  <a:gd name="T7" fmla="*/ 16 h 231"/>
                  <a:gd name="T8" fmla="*/ 124 w 187"/>
                  <a:gd name="T9" fmla="*/ 34 h 231"/>
                  <a:gd name="T10" fmla="*/ 90 w 187"/>
                  <a:gd name="T11" fmla="*/ 113 h 231"/>
                  <a:gd name="T12" fmla="*/ 142 w 187"/>
                  <a:gd name="T13" fmla="*/ 125 h 231"/>
                  <a:gd name="T14" fmla="*/ 181 w 187"/>
                  <a:gd name="T15" fmla="*/ 136 h 231"/>
                  <a:gd name="T16" fmla="*/ 178 w 187"/>
                  <a:gd name="T17" fmla="*/ 157 h 231"/>
                  <a:gd name="T18" fmla="*/ 142 w 187"/>
                  <a:gd name="T19" fmla="*/ 158 h 231"/>
                  <a:gd name="T20" fmla="*/ 111 w 187"/>
                  <a:gd name="T21" fmla="*/ 229 h 231"/>
                  <a:gd name="T22" fmla="*/ 58 w 187"/>
                  <a:gd name="T23" fmla="*/ 227 h 231"/>
                  <a:gd name="T24" fmla="*/ 23 w 187"/>
                  <a:gd name="T25" fmla="*/ 223 h 231"/>
                  <a:gd name="T26" fmla="*/ 13 w 187"/>
                  <a:gd name="T27" fmla="*/ 169 h 231"/>
                  <a:gd name="T28" fmla="*/ 5 w 187"/>
                  <a:gd name="T29" fmla="*/ 141 h 231"/>
                  <a:gd name="T30" fmla="*/ 64 w 187"/>
                  <a:gd name="T31" fmla="*/ 136 h 231"/>
                  <a:gd name="T32" fmla="*/ 57 w 187"/>
                  <a:gd name="T33" fmla="*/ 120 h 231"/>
                  <a:gd name="T34" fmla="*/ 83 w 187"/>
                  <a:gd name="T35" fmla="*/ 66 h 231"/>
                  <a:gd name="T36" fmla="*/ 76 w 187"/>
                  <a:gd name="T37" fmla="*/ 42 h 231"/>
                  <a:gd name="T38" fmla="*/ 49 w 187"/>
                  <a:gd name="T39" fmla="*/ 23 h 231"/>
                  <a:gd name="T40" fmla="*/ 31 w 187"/>
                  <a:gd name="T41" fmla="*/ 165 h 231"/>
                  <a:gd name="T42" fmla="*/ 89 w 187"/>
                  <a:gd name="T43" fmla="*/ 198 h 231"/>
                  <a:gd name="T44" fmla="*/ 97 w 187"/>
                  <a:gd name="T45" fmla="*/ 162 h 231"/>
                  <a:gd name="T46" fmla="*/ 31 w 187"/>
                  <a:gd name="T47" fmla="*/ 16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7" h="231">
                    <a:moveTo>
                      <a:pt x="49" y="23"/>
                    </a:moveTo>
                    <a:cubicBezTo>
                      <a:pt x="54" y="19"/>
                      <a:pt x="61" y="18"/>
                      <a:pt x="68" y="14"/>
                    </a:cubicBezTo>
                    <a:cubicBezTo>
                      <a:pt x="75" y="11"/>
                      <a:pt x="84" y="5"/>
                      <a:pt x="92" y="3"/>
                    </a:cubicBezTo>
                    <a:cubicBezTo>
                      <a:pt x="104" y="0"/>
                      <a:pt x="114" y="7"/>
                      <a:pt x="120" y="16"/>
                    </a:cubicBezTo>
                    <a:cubicBezTo>
                      <a:pt x="123" y="21"/>
                      <a:pt x="123" y="28"/>
                      <a:pt x="124" y="34"/>
                    </a:cubicBezTo>
                    <a:cubicBezTo>
                      <a:pt x="119" y="63"/>
                      <a:pt x="105" y="88"/>
                      <a:pt x="90" y="113"/>
                    </a:cubicBezTo>
                    <a:cubicBezTo>
                      <a:pt x="103" y="124"/>
                      <a:pt x="125" y="121"/>
                      <a:pt x="142" y="125"/>
                    </a:cubicBezTo>
                    <a:cubicBezTo>
                      <a:pt x="148" y="126"/>
                      <a:pt x="170" y="127"/>
                      <a:pt x="181" y="136"/>
                    </a:cubicBezTo>
                    <a:cubicBezTo>
                      <a:pt x="187" y="141"/>
                      <a:pt x="185" y="148"/>
                      <a:pt x="178" y="157"/>
                    </a:cubicBezTo>
                    <a:cubicBezTo>
                      <a:pt x="174" y="162"/>
                      <a:pt x="148" y="155"/>
                      <a:pt x="142" y="158"/>
                    </a:cubicBezTo>
                    <a:cubicBezTo>
                      <a:pt x="134" y="181"/>
                      <a:pt x="134" y="200"/>
                      <a:pt x="111" y="229"/>
                    </a:cubicBezTo>
                    <a:cubicBezTo>
                      <a:pt x="96" y="230"/>
                      <a:pt x="76" y="231"/>
                      <a:pt x="58" y="227"/>
                    </a:cubicBezTo>
                    <a:cubicBezTo>
                      <a:pt x="46" y="224"/>
                      <a:pt x="33" y="225"/>
                      <a:pt x="23" y="223"/>
                    </a:cubicBezTo>
                    <a:cubicBezTo>
                      <a:pt x="28" y="203"/>
                      <a:pt x="25" y="185"/>
                      <a:pt x="13" y="169"/>
                    </a:cubicBezTo>
                    <a:cubicBezTo>
                      <a:pt x="5" y="164"/>
                      <a:pt x="0" y="156"/>
                      <a:pt x="5" y="141"/>
                    </a:cubicBezTo>
                    <a:cubicBezTo>
                      <a:pt x="15" y="129"/>
                      <a:pt x="41" y="134"/>
                      <a:pt x="64" y="136"/>
                    </a:cubicBezTo>
                    <a:cubicBezTo>
                      <a:pt x="62" y="131"/>
                      <a:pt x="59" y="125"/>
                      <a:pt x="57" y="120"/>
                    </a:cubicBezTo>
                    <a:cubicBezTo>
                      <a:pt x="62" y="102"/>
                      <a:pt x="71" y="88"/>
                      <a:pt x="83" y="66"/>
                    </a:cubicBezTo>
                    <a:cubicBezTo>
                      <a:pt x="73" y="62"/>
                      <a:pt x="69" y="49"/>
                      <a:pt x="76" y="42"/>
                    </a:cubicBezTo>
                    <a:cubicBezTo>
                      <a:pt x="81" y="36"/>
                      <a:pt x="60" y="36"/>
                      <a:pt x="49" y="23"/>
                    </a:cubicBezTo>
                    <a:close/>
                    <a:moveTo>
                      <a:pt x="31" y="165"/>
                    </a:moveTo>
                    <a:cubicBezTo>
                      <a:pt x="34" y="187"/>
                      <a:pt x="54" y="198"/>
                      <a:pt x="89" y="198"/>
                    </a:cubicBezTo>
                    <a:cubicBezTo>
                      <a:pt x="100" y="189"/>
                      <a:pt x="102" y="177"/>
                      <a:pt x="97" y="162"/>
                    </a:cubicBezTo>
                    <a:cubicBezTo>
                      <a:pt x="75" y="158"/>
                      <a:pt x="59" y="162"/>
                      <a:pt x="31"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íṧ1íḓê"/>
              <p:cNvSpPr/>
              <p:nvPr/>
            </p:nvSpPr>
            <p:spPr bwMode="auto">
              <a:xfrm>
                <a:off x="6096000" y="2546350"/>
                <a:ext cx="900113" cy="1096963"/>
              </a:xfrm>
              <a:custGeom>
                <a:avLst/>
                <a:gdLst>
                  <a:gd name="T0" fmla="*/ 207 w 273"/>
                  <a:gd name="T1" fmla="*/ 11 h 332"/>
                  <a:gd name="T2" fmla="*/ 199 w 273"/>
                  <a:gd name="T3" fmla="*/ 76 h 332"/>
                  <a:gd name="T4" fmla="*/ 158 w 273"/>
                  <a:gd name="T5" fmla="*/ 75 h 332"/>
                  <a:gd name="T6" fmla="*/ 154 w 273"/>
                  <a:gd name="T7" fmla="*/ 101 h 332"/>
                  <a:gd name="T8" fmla="*/ 149 w 273"/>
                  <a:gd name="T9" fmla="*/ 140 h 332"/>
                  <a:gd name="T10" fmla="*/ 165 w 273"/>
                  <a:gd name="T11" fmla="*/ 145 h 332"/>
                  <a:gd name="T12" fmla="*/ 137 w 273"/>
                  <a:gd name="T13" fmla="*/ 186 h 332"/>
                  <a:gd name="T14" fmla="*/ 152 w 273"/>
                  <a:gd name="T15" fmla="*/ 199 h 332"/>
                  <a:gd name="T16" fmla="*/ 190 w 273"/>
                  <a:gd name="T17" fmla="*/ 197 h 332"/>
                  <a:gd name="T18" fmla="*/ 205 w 273"/>
                  <a:gd name="T19" fmla="*/ 332 h 332"/>
                  <a:gd name="T20" fmla="*/ 248 w 273"/>
                  <a:gd name="T21" fmla="*/ 161 h 332"/>
                  <a:gd name="T22" fmla="*/ 241 w 273"/>
                  <a:gd name="T23" fmla="*/ 111 h 332"/>
                  <a:gd name="T24" fmla="*/ 207 w 273"/>
                  <a:gd name="T25" fmla="*/ 11 h 332"/>
                  <a:gd name="T26" fmla="*/ 110 w 273"/>
                  <a:gd name="T27" fmla="*/ 15 h 332"/>
                  <a:gd name="T28" fmla="*/ 112 w 273"/>
                  <a:gd name="T29" fmla="*/ 47 h 332"/>
                  <a:gd name="T30" fmla="*/ 87 w 273"/>
                  <a:gd name="T31" fmla="*/ 97 h 332"/>
                  <a:gd name="T32" fmla="*/ 90 w 273"/>
                  <a:gd name="T33" fmla="*/ 121 h 332"/>
                  <a:gd name="T34" fmla="*/ 86 w 273"/>
                  <a:gd name="T35" fmla="*/ 152 h 332"/>
                  <a:gd name="T36" fmla="*/ 126 w 273"/>
                  <a:gd name="T37" fmla="*/ 117 h 332"/>
                  <a:gd name="T38" fmla="*/ 139 w 273"/>
                  <a:gd name="T39" fmla="*/ 106 h 332"/>
                  <a:gd name="T40" fmla="*/ 139 w 273"/>
                  <a:gd name="T41" fmla="*/ 122 h 332"/>
                  <a:gd name="T42" fmla="*/ 90 w 273"/>
                  <a:gd name="T43" fmla="*/ 193 h 332"/>
                  <a:gd name="T44" fmla="*/ 88 w 273"/>
                  <a:gd name="T45" fmla="*/ 274 h 332"/>
                  <a:gd name="T46" fmla="*/ 58 w 273"/>
                  <a:gd name="T47" fmla="*/ 246 h 332"/>
                  <a:gd name="T48" fmla="*/ 77 w 273"/>
                  <a:gd name="T49" fmla="*/ 247 h 332"/>
                  <a:gd name="T50" fmla="*/ 77 w 273"/>
                  <a:gd name="T51" fmla="*/ 213 h 332"/>
                  <a:gd name="T52" fmla="*/ 25 w 273"/>
                  <a:gd name="T53" fmla="*/ 239 h 332"/>
                  <a:gd name="T54" fmla="*/ 10 w 273"/>
                  <a:gd name="T55" fmla="*/ 217 h 332"/>
                  <a:gd name="T56" fmla="*/ 44 w 273"/>
                  <a:gd name="T57" fmla="*/ 150 h 332"/>
                  <a:gd name="T58" fmla="*/ 9 w 273"/>
                  <a:gd name="T59" fmla="*/ 164 h 332"/>
                  <a:gd name="T60" fmla="*/ 10 w 273"/>
                  <a:gd name="T61" fmla="*/ 142 h 332"/>
                  <a:gd name="T62" fmla="*/ 66 w 273"/>
                  <a:gd name="T63" fmla="*/ 102 h 332"/>
                  <a:gd name="T64" fmla="*/ 110 w 273"/>
                  <a:gd name="T65" fmla="*/ 15 h 332"/>
                  <a:gd name="T66" fmla="*/ 63 w 273"/>
                  <a:gd name="T67" fmla="*/ 173 h 332"/>
                  <a:gd name="T68" fmla="*/ 53 w 273"/>
                  <a:gd name="T69" fmla="*/ 180 h 332"/>
                  <a:gd name="T70" fmla="*/ 63 w 273"/>
                  <a:gd name="T71" fmla="*/ 187 h 332"/>
                  <a:gd name="T72" fmla="*/ 72 w 273"/>
                  <a:gd name="T73" fmla="*/ 180 h 332"/>
                  <a:gd name="T74" fmla="*/ 63 w 273"/>
                  <a:gd name="T75" fmla="*/ 173 h 332"/>
                  <a:gd name="T76" fmla="*/ 170 w 273"/>
                  <a:gd name="T77" fmla="*/ 119 h 332"/>
                  <a:gd name="T78" fmla="*/ 187 w 273"/>
                  <a:gd name="T79" fmla="*/ 106 h 332"/>
                  <a:gd name="T80" fmla="*/ 198 w 273"/>
                  <a:gd name="T81" fmla="*/ 125 h 332"/>
                  <a:gd name="T82" fmla="*/ 170 w 273"/>
                  <a:gd name="T83" fmla="*/ 119 h 332"/>
                  <a:gd name="T84" fmla="*/ 170 w 273"/>
                  <a:gd name="T85" fmla="*/ 170 h 332"/>
                  <a:gd name="T86" fmla="*/ 186 w 273"/>
                  <a:gd name="T87" fmla="*/ 150 h 332"/>
                  <a:gd name="T88" fmla="*/ 195 w 273"/>
                  <a:gd name="T89" fmla="*/ 163 h 332"/>
                  <a:gd name="T90" fmla="*/ 170 w 273"/>
                  <a:gd name="T91" fmla="*/ 17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3" h="332">
                    <a:moveTo>
                      <a:pt x="207" y="11"/>
                    </a:moveTo>
                    <a:cubicBezTo>
                      <a:pt x="207" y="31"/>
                      <a:pt x="202" y="56"/>
                      <a:pt x="199" y="76"/>
                    </a:cubicBezTo>
                    <a:cubicBezTo>
                      <a:pt x="185" y="78"/>
                      <a:pt x="173" y="73"/>
                      <a:pt x="158" y="75"/>
                    </a:cubicBezTo>
                    <a:cubicBezTo>
                      <a:pt x="153" y="85"/>
                      <a:pt x="154" y="91"/>
                      <a:pt x="154" y="101"/>
                    </a:cubicBezTo>
                    <a:cubicBezTo>
                      <a:pt x="153" y="114"/>
                      <a:pt x="141" y="129"/>
                      <a:pt x="149" y="140"/>
                    </a:cubicBezTo>
                    <a:cubicBezTo>
                      <a:pt x="153" y="143"/>
                      <a:pt x="161" y="143"/>
                      <a:pt x="165" y="145"/>
                    </a:cubicBezTo>
                    <a:cubicBezTo>
                      <a:pt x="146" y="163"/>
                      <a:pt x="134" y="168"/>
                      <a:pt x="137" y="186"/>
                    </a:cubicBezTo>
                    <a:cubicBezTo>
                      <a:pt x="135" y="197"/>
                      <a:pt x="142" y="202"/>
                      <a:pt x="152" y="199"/>
                    </a:cubicBezTo>
                    <a:cubicBezTo>
                      <a:pt x="165" y="200"/>
                      <a:pt x="177" y="196"/>
                      <a:pt x="190" y="197"/>
                    </a:cubicBezTo>
                    <a:cubicBezTo>
                      <a:pt x="174" y="251"/>
                      <a:pt x="199" y="289"/>
                      <a:pt x="205" y="332"/>
                    </a:cubicBezTo>
                    <a:cubicBezTo>
                      <a:pt x="221" y="271"/>
                      <a:pt x="231" y="221"/>
                      <a:pt x="248" y="161"/>
                    </a:cubicBezTo>
                    <a:cubicBezTo>
                      <a:pt x="273" y="150"/>
                      <a:pt x="270" y="121"/>
                      <a:pt x="241" y="111"/>
                    </a:cubicBezTo>
                    <a:cubicBezTo>
                      <a:pt x="239" y="51"/>
                      <a:pt x="231" y="0"/>
                      <a:pt x="207" y="11"/>
                    </a:cubicBezTo>
                    <a:close/>
                    <a:moveTo>
                      <a:pt x="110" y="15"/>
                    </a:moveTo>
                    <a:cubicBezTo>
                      <a:pt x="138" y="4"/>
                      <a:pt x="128" y="24"/>
                      <a:pt x="112" y="47"/>
                    </a:cubicBezTo>
                    <a:cubicBezTo>
                      <a:pt x="99" y="61"/>
                      <a:pt x="88" y="77"/>
                      <a:pt x="87" y="97"/>
                    </a:cubicBezTo>
                    <a:cubicBezTo>
                      <a:pt x="87" y="105"/>
                      <a:pt x="90" y="113"/>
                      <a:pt x="90" y="121"/>
                    </a:cubicBezTo>
                    <a:cubicBezTo>
                      <a:pt x="90" y="131"/>
                      <a:pt x="86" y="141"/>
                      <a:pt x="86" y="152"/>
                    </a:cubicBezTo>
                    <a:cubicBezTo>
                      <a:pt x="87" y="169"/>
                      <a:pt x="122" y="134"/>
                      <a:pt x="126" y="117"/>
                    </a:cubicBezTo>
                    <a:cubicBezTo>
                      <a:pt x="128" y="111"/>
                      <a:pt x="134" y="110"/>
                      <a:pt x="139" y="106"/>
                    </a:cubicBezTo>
                    <a:cubicBezTo>
                      <a:pt x="136" y="113"/>
                      <a:pt x="143" y="115"/>
                      <a:pt x="139" y="122"/>
                    </a:cubicBezTo>
                    <a:cubicBezTo>
                      <a:pt x="127" y="144"/>
                      <a:pt x="103" y="173"/>
                      <a:pt x="90" y="193"/>
                    </a:cubicBezTo>
                    <a:cubicBezTo>
                      <a:pt x="91" y="224"/>
                      <a:pt x="96" y="252"/>
                      <a:pt x="88" y="274"/>
                    </a:cubicBezTo>
                    <a:cubicBezTo>
                      <a:pt x="73" y="279"/>
                      <a:pt x="52" y="263"/>
                      <a:pt x="58" y="246"/>
                    </a:cubicBezTo>
                    <a:cubicBezTo>
                      <a:pt x="64" y="249"/>
                      <a:pt x="69" y="256"/>
                      <a:pt x="77" y="247"/>
                    </a:cubicBezTo>
                    <a:cubicBezTo>
                      <a:pt x="77" y="236"/>
                      <a:pt x="77" y="224"/>
                      <a:pt x="77" y="213"/>
                    </a:cubicBezTo>
                    <a:cubicBezTo>
                      <a:pt x="60" y="222"/>
                      <a:pt x="43" y="230"/>
                      <a:pt x="25" y="239"/>
                    </a:cubicBezTo>
                    <a:cubicBezTo>
                      <a:pt x="17" y="242"/>
                      <a:pt x="6" y="240"/>
                      <a:pt x="10" y="217"/>
                    </a:cubicBezTo>
                    <a:cubicBezTo>
                      <a:pt x="27" y="195"/>
                      <a:pt x="42" y="174"/>
                      <a:pt x="44" y="150"/>
                    </a:cubicBezTo>
                    <a:cubicBezTo>
                      <a:pt x="32" y="154"/>
                      <a:pt x="21" y="159"/>
                      <a:pt x="9" y="164"/>
                    </a:cubicBezTo>
                    <a:cubicBezTo>
                      <a:pt x="0" y="168"/>
                      <a:pt x="3" y="153"/>
                      <a:pt x="10" y="142"/>
                    </a:cubicBezTo>
                    <a:cubicBezTo>
                      <a:pt x="23" y="120"/>
                      <a:pt x="64" y="106"/>
                      <a:pt x="66" y="102"/>
                    </a:cubicBezTo>
                    <a:cubicBezTo>
                      <a:pt x="75" y="62"/>
                      <a:pt x="87" y="30"/>
                      <a:pt x="110" y="15"/>
                    </a:cubicBezTo>
                    <a:close/>
                    <a:moveTo>
                      <a:pt x="63" y="173"/>
                    </a:moveTo>
                    <a:cubicBezTo>
                      <a:pt x="58" y="173"/>
                      <a:pt x="53" y="176"/>
                      <a:pt x="53" y="180"/>
                    </a:cubicBezTo>
                    <a:cubicBezTo>
                      <a:pt x="53" y="183"/>
                      <a:pt x="58" y="187"/>
                      <a:pt x="63" y="187"/>
                    </a:cubicBezTo>
                    <a:cubicBezTo>
                      <a:pt x="68" y="187"/>
                      <a:pt x="72" y="183"/>
                      <a:pt x="72" y="180"/>
                    </a:cubicBezTo>
                    <a:cubicBezTo>
                      <a:pt x="72" y="176"/>
                      <a:pt x="68" y="173"/>
                      <a:pt x="63" y="173"/>
                    </a:cubicBezTo>
                    <a:close/>
                    <a:moveTo>
                      <a:pt x="170" y="119"/>
                    </a:moveTo>
                    <a:cubicBezTo>
                      <a:pt x="168" y="108"/>
                      <a:pt x="174" y="105"/>
                      <a:pt x="187" y="106"/>
                    </a:cubicBezTo>
                    <a:cubicBezTo>
                      <a:pt x="197" y="112"/>
                      <a:pt x="200" y="116"/>
                      <a:pt x="198" y="125"/>
                    </a:cubicBezTo>
                    <a:cubicBezTo>
                      <a:pt x="186" y="127"/>
                      <a:pt x="176" y="125"/>
                      <a:pt x="170" y="119"/>
                    </a:cubicBezTo>
                    <a:close/>
                    <a:moveTo>
                      <a:pt x="170" y="170"/>
                    </a:moveTo>
                    <a:cubicBezTo>
                      <a:pt x="168" y="159"/>
                      <a:pt x="173" y="150"/>
                      <a:pt x="186" y="150"/>
                    </a:cubicBezTo>
                    <a:cubicBezTo>
                      <a:pt x="186" y="151"/>
                      <a:pt x="195" y="149"/>
                      <a:pt x="195" y="163"/>
                    </a:cubicBezTo>
                    <a:cubicBezTo>
                      <a:pt x="182" y="165"/>
                      <a:pt x="176" y="176"/>
                      <a:pt x="170" y="1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 name="iSlïḓè"/>
              <p:cNvSpPr/>
              <p:nvPr/>
            </p:nvSpPr>
            <p:spPr bwMode="auto">
              <a:xfrm>
                <a:off x="7177088" y="2579688"/>
                <a:ext cx="1055688" cy="842963"/>
              </a:xfrm>
              <a:custGeom>
                <a:avLst/>
                <a:gdLst>
                  <a:gd name="T0" fmla="*/ 79 w 320"/>
                  <a:gd name="T1" fmla="*/ 32 h 255"/>
                  <a:gd name="T2" fmla="*/ 61 w 320"/>
                  <a:gd name="T3" fmla="*/ 83 h 255"/>
                  <a:gd name="T4" fmla="*/ 27 w 320"/>
                  <a:gd name="T5" fmla="*/ 92 h 255"/>
                  <a:gd name="T6" fmla="*/ 54 w 320"/>
                  <a:gd name="T7" fmla="*/ 120 h 255"/>
                  <a:gd name="T8" fmla="*/ 45 w 320"/>
                  <a:gd name="T9" fmla="*/ 175 h 255"/>
                  <a:gd name="T10" fmla="*/ 38 w 320"/>
                  <a:gd name="T11" fmla="*/ 183 h 255"/>
                  <a:gd name="T12" fmla="*/ 0 w 320"/>
                  <a:gd name="T13" fmla="*/ 200 h 255"/>
                  <a:gd name="T14" fmla="*/ 28 w 320"/>
                  <a:gd name="T15" fmla="*/ 235 h 255"/>
                  <a:gd name="T16" fmla="*/ 48 w 320"/>
                  <a:gd name="T17" fmla="*/ 214 h 255"/>
                  <a:gd name="T18" fmla="*/ 61 w 320"/>
                  <a:gd name="T19" fmla="*/ 234 h 255"/>
                  <a:gd name="T20" fmla="*/ 81 w 320"/>
                  <a:gd name="T21" fmla="*/ 217 h 255"/>
                  <a:gd name="T22" fmla="*/ 74 w 320"/>
                  <a:gd name="T23" fmla="*/ 175 h 255"/>
                  <a:gd name="T24" fmla="*/ 122 w 320"/>
                  <a:gd name="T25" fmla="*/ 105 h 255"/>
                  <a:gd name="T26" fmla="*/ 155 w 320"/>
                  <a:gd name="T27" fmla="*/ 122 h 255"/>
                  <a:gd name="T28" fmla="*/ 136 w 320"/>
                  <a:gd name="T29" fmla="*/ 141 h 255"/>
                  <a:gd name="T30" fmla="*/ 114 w 320"/>
                  <a:gd name="T31" fmla="*/ 144 h 255"/>
                  <a:gd name="T32" fmla="*/ 113 w 320"/>
                  <a:gd name="T33" fmla="*/ 173 h 255"/>
                  <a:gd name="T34" fmla="*/ 167 w 320"/>
                  <a:gd name="T35" fmla="*/ 203 h 255"/>
                  <a:gd name="T36" fmla="*/ 120 w 320"/>
                  <a:gd name="T37" fmla="*/ 207 h 255"/>
                  <a:gd name="T38" fmla="*/ 104 w 320"/>
                  <a:gd name="T39" fmla="*/ 173 h 255"/>
                  <a:gd name="T40" fmla="*/ 93 w 320"/>
                  <a:gd name="T41" fmla="*/ 229 h 255"/>
                  <a:gd name="T42" fmla="*/ 192 w 320"/>
                  <a:gd name="T43" fmla="*/ 220 h 255"/>
                  <a:gd name="T44" fmla="*/ 218 w 320"/>
                  <a:gd name="T45" fmla="*/ 249 h 255"/>
                  <a:gd name="T46" fmla="*/ 320 w 320"/>
                  <a:gd name="T47" fmla="*/ 238 h 255"/>
                  <a:gd name="T48" fmla="*/ 312 w 320"/>
                  <a:gd name="T49" fmla="*/ 231 h 255"/>
                  <a:gd name="T50" fmla="*/ 255 w 320"/>
                  <a:gd name="T51" fmla="*/ 216 h 255"/>
                  <a:gd name="T52" fmla="*/ 214 w 320"/>
                  <a:gd name="T53" fmla="*/ 192 h 255"/>
                  <a:gd name="T54" fmla="*/ 223 w 320"/>
                  <a:gd name="T55" fmla="*/ 107 h 255"/>
                  <a:gd name="T56" fmla="*/ 189 w 320"/>
                  <a:gd name="T57" fmla="*/ 119 h 255"/>
                  <a:gd name="T58" fmla="*/ 215 w 320"/>
                  <a:gd name="T59" fmla="*/ 94 h 255"/>
                  <a:gd name="T60" fmla="*/ 241 w 320"/>
                  <a:gd name="T61" fmla="*/ 72 h 255"/>
                  <a:gd name="T62" fmla="*/ 240 w 320"/>
                  <a:gd name="T63" fmla="*/ 34 h 255"/>
                  <a:gd name="T64" fmla="*/ 194 w 320"/>
                  <a:gd name="T65" fmla="*/ 65 h 255"/>
                  <a:gd name="T66" fmla="*/ 174 w 320"/>
                  <a:gd name="T67" fmla="*/ 0 h 255"/>
                  <a:gd name="T68" fmla="*/ 163 w 320"/>
                  <a:gd name="T69" fmla="*/ 72 h 255"/>
                  <a:gd name="T70" fmla="*/ 115 w 320"/>
                  <a:gd name="T71" fmla="*/ 96 h 255"/>
                  <a:gd name="T72" fmla="*/ 81 w 320"/>
                  <a:gd name="T73" fmla="*/ 133 h 255"/>
                  <a:gd name="T74" fmla="*/ 91 w 320"/>
                  <a:gd name="T75" fmla="*/ 94 h 255"/>
                  <a:gd name="T76" fmla="*/ 79 w 320"/>
                  <a:gd name="T77" fmla="*/ 32 h 255"/>
                  <a:gd name="T78" fmla="*/ 169 w 320"/>
                  <a:gd name="T79" fmla="*/ 162 h 255"/>
                  <a:gd name="T80" fmla="*/ 200 w 320"/>
                  <a:gd name="T81" fmla="*/ 138 h 255"/>
                  <a:gd name="T82" fmla="*/ 189 w 320"/>
                  <a:gd name="T83" fmla="*/ 181 h 255"/>
                  <a:gd name="T84" fmla="*/ 169 w 320"/>
                  <a:gd name="T85" fmla="*/ 16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0" h="255">
                    <a:moveTo>
                      <a:pt x="79" y="32"/>
                    </a:moveTo>
                    <a:cubicBezTo>
                      <a:pt x="72" y="48"/>
                      <a:pt x="66" y="65"/>
                      <a:pt x="61" y="83"/>
                    </a:cubicBezTo>
                    <a:cubicBezTo>
                      <a:pt x="62" y="100"/>
                      <a:pt x="46" y="97"/>
                      <a:pt x="27" y="92"/>
                    </a:cubicBezTo>
                    <a:cubicBezTo>
                      <a:pt x="27" y="105"/>
                      <a:pt x="36" y="113"/>
                      <a:pt x="54" y="120"/>
                    </a:cubicBezTo>
                    <a:cubicBezTo>
                      <a:pt x="52" y="141"/>
                      <a:pt x="50" y="163"/>
                      <a:pt x="45" y="175"/>
                    </a:cubicBezTo>
                    <a:cubicBezTo>
                      <a:pt x="43" y="179"/>
                      <a:pt x="40" y="182"/>
                      <a:pt x="38" y="183"/>
                    </a:cubicBezTo>
                    <a:cubicBezTo>
                      <a:pt x="23" y="194"/>
                      <a:pt x="14" y="197"/>
                      <a:pt x="0" y="200"/>
                    </a:cubicBezTo>
                    <a:cubicBezTo>
                      <a:pt x="12" y="227"/>
                      <a:pt x="8" y="235"/>
                      <a:pt x="28" y="235"/>
                    </a:cubicBezTo>
                    <a:cubicBezTo>
                      <a:pt x="32" y="228"/>
                      <a:pt x="44" y="222"/>
                      <a:pt x="48" y="214"/>
                    </a:cubicBezTo>
                    <a:cubicBezTo>
                      <a:pt x="50" y="223"/>
                      <a:pt x="59" y="226"/>
                      <a:pt x="61" y="234"/>
                    </a:cubicBezTo>
                    <a:cubicBezTo>
                      <a:pt x="70" y="231"/>
                      <a:pt x="78" y="231"/>
                      <a:pt x="81" y="217"/>
                    </a:cubicBezTo>
                    <a:cubicBezTo>
                      <a:pt x="78" y="203"/>
                      <a:pt x="76" y="189"/>
                      <a:pt x="74" y="175"/>
                    </a:cubicBezTo>
                    <a:cubicBezTo>
                      <a:pt x="92" y="162"/>
                      <a:pt x="109" y="137"/>
                      <a:pt x="122" y="105"/>
                    </a:cubicBezTo>
                    <a:cubicBezTo>
                      <a:pt x="130" y="111"/>
                      <a:pt x="140" y="120"/>
                      <a:pt x="155" y="122"/>
                    </a:cubicBezTo>
                    <a:cubicBezTo>
                      <a:pt x="148" y="128"/>
                      <a:pt x="143" y="136"/>
                      <a:pt x="136" y="141"/>
                    </a:cubicBezTo>
                    <a:cubicBezTo>
                      <a:pt x="127" y="143"/>
                      <a:pt x="123" y="143"/>
                      <a:pt x="114" y="144"/>
                    </a:cubicBezTo>
                    <a:cubicBezTo>
                      <a:pt x="116" y="154"/>
                      <a:pt x="111" y="163"/>
                      <a:pt x="113" y="173"/>
                    </a:cubicBezTo>
                    <a:cubicBezTo>
                      <a:pt x="131" y="183"/>
                      <a:pt x="149" y="193"/>
                      <a:pt x="167" y="203"/>
                    </a:cubicBezTo>
                    <a:cubicBezTo>
                      <a:pt x="150" y="209"/>
                      <a:pt x="131" y="214"/>
                      <a:pt x="120" y="207"/>
                    </a:cubicBezTo>
                    <a:cubicBezTo>
                      <a:pt x="110" y="202"/>
                      <a:pt x="107" y="188"/>
                      <a:pt x="104" y="173"/>
                    </a:cubicBezTo>
                    <a:cubicBezTo>
                      <a:pt x="94" y="182"/>
                      <a:pt x="91" y="212"/>
                      <a:pt x="93" y="229"/>
                    </a:cubicBezTo>
                    <a:cubicBezTo>
                      <a:pt x="126" y="236"/>
                      <a:pt x="160" y="233"/>
                      <a:pt x="192" y="220"/>
                    </a:cubicBezTo>
                    <a:cubicBezTo>
                      <a:pt x="206" y="224"/>
                      <a:pt x="204" y="246"/>
                      <a:pt x="218" y="249"/>
                    </a:cubicBezTo>
                    <a:cubicBezTo>
                      <a:pt x="244" y="255"/>
                      <a:pt x="294" y="232"/>
                      <a:pt x="320" y="238"/>
                    </a:cubicBezTo>
                    <a:cubicBezTo>
                      <a:pt x="316" y="235"/>
                      <a:pt x="317" y="232"/>
                      <a:pt x="312" y="231"/>
                    </a:cubicBezTo>
                    <a:cubicBezTo>
                      <a:pt x="295" y="227"/>
                      <a:pt x="273" y="224"/>
                      <a:pt x="255" y="216"/>
                    </a:cubicBezTo>
                    <a:cubicBezTo>
                      <a:pt x="235" y="207"/>
                      <a:pt x="226" y="200"/>
                      <a:pt x="214" y="192"/>
                    </a:cubicBezTo>
                    <a:cubicBezTo>
                      <a:pt x="232" y="163"/>
                      <a:pt x="241" y="118"/>
                      <a:pt x="223" y="107"/>
                    </a:cubicBezTo>
                    <a:cubicBezTo>
                      <a:pt x="216" y="103"/>
                      <a:pt x="204" y="115"/>
                      <a:pt x="189" y="119"/>
                    </a:cubicBezTo>
                    <a:cubicBezTo>
                      <a:pt x="190" y="108"/>
                      <a:pt x="194" y="94"/>
                      <a:pt x="215" y="94"/>
                    </a:cubicBezTo>
                    <a:cubicBezTo>
                      <a:pt x="226" y="93"/>
                      <a:pt x="232" y="79"/>
                      <a:pt x="241" y="72"/>
                    </a:cubicBezTo>
                    <a:cubicBezTo>
                      <a:pt x="243" y="59"/>
                      <a:pt x="244" y="44"/>
                      <a:pt x="240" y="34"/>
                    </a:cubicBezTo>
                    <a:cubicBezTo>
                      <a:pt x="221" y="51"/>
                      <a:pt x="210" y="62"/>
                      <a:pt x="194" y="65"/>
                    </a:cubicBezTo>
                    <a:cubicBezTo>
                      <a:pt x="200" y="38"/>
                      <a:pt x="194" y="16"/>
                      <a:pt x="174" y="0"/>
                    </a:cubicBezTo>
                    <a:cubicBezTo>
                      <a:pt x="164" y="30"/>
                      <a:pt x="159" y="56"/>
                      <a:pt x="163" y="72"/>
                    </a:cubicBezTo>
                    <a:cubicBezTo>
                      <a:pt x="147" y="95"/>
                      <a:pt x="131" y="83"/>
                      <a:pt x="115" y="96"/>
                    </a:cubicBezTo>
                    <a:cubicBezTo>
                      <a:pt x="106" y="104"/>
                      <a:pt x="97" y="117"/>
                      <a:pt x="81" y="133"/>
                    </a:cubicBezTo>
                    <a:cubicBezTo>
                      <a:pt x="68" y="123"/>
                      <a:pt x="71" y="113"/>
                      <a:pt x="91" y="94"/>
                    </a:cubicBezTo>
                    <a:cubicBezTo>
                      <a:pt x="109" y="75"/>
                      <a:pt x="103" y="30"/>
                      <a:pt x="79" y="32"/>
                    </a:cubicBezTo>
                    <a:close/>
                    <a:moveTo>
                      <a:pt x="169" y="162"/>
                    </a:moveTo>
                    <a:cubicBezTo>
                      <a:pt x="176" y="154"/>
                      <a:pt x="187" y="146"/>
                      <a:pt x="200" y="138"/>
                    </a:cubicBezTo>
                    <a:cubicBezTo>
                      <a:pt x="206" y="153"/>
                      <a:pt x="193" y="161"/>
                      <a:pt x="189" y="181"/>
                    </a:cubicBezTo>
                    <a:cubicBezTo>
                      <a:pt x="172" y="175"/>
                      <a:pt x="164" y="171"/>
                      <a:pt x="169" y="1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14" name="iṧlide"/>
            <p:cNvGrpSpPr/>
            <p:nvPr userDrawn="1"/>
          </p:nvGrpSpPr>
          <p:grpSpPr>
            <a:xfrm>
              <a:off x="1681928" y="1301968"/>
              <a:ext cx="1596160" cy="99656"/>
              <a:chOff x="4195410" y="3864490"/>
              <a:chExt cx="5963974" cy="372361"/>
            </a:xfrm>
            <a:solidFill>
              <a:srgbClr val="001736"/>
            </a:solidFill>
          </p:grpSpPr>
          <p:sp>
            <p:nvSpPr>
              <p:cNvPr id="15" name="ïṩ1ïdé"/>
              <p:cNvSpPr/>
              <p:nvPr/>
            </p:nvSpPr>
            <p:spPr bwMode="auto">
              <a:xfrm>
                <a:off x="4195410" y="3864490"/>
                <a:ext cx="4781729" cy="372361"/>
              </a:xfrm>
              <a:custGeom>
                <a:avLst/>
                <a:gdLst>
                  <a:gd name="T0" fmla="*/ 7 w 1484"/>
                  <a:gd name="T1" fmla="*/ 52 h 115"/>
                  <a:gd name="T2" fmla="*/ 74 w 1484"/>
                  <a:gd name="T3" fmla="*/ 26 h 115"/>
                  <a:gd name="T4" fmla="*/ 58 w 1484"/>
                  <a:gd name="T5" fmla="*/ 89 h 115"/>
                  <a:gd name="T6" fmla="*/ 121 w 1484"/>
                  <a:gd name="T7" fmla="*/ 89 h 115"/>
                  <a:gd name="T8" fmla="*/ 174 w 1484"/>
                  <a:gd name="T9" fmla="*/ 85 h 115"/>
                  <a:gd name="T10" fmla="*/ 170 w 1484"/>
                  <a:gd name="T11" fmla="*/ 78 h 115"/>
                  <a:gd name="T12" fmla="*/ 200 w 1484"/>
                  <a:gd name="T13" fmla="*/ 26 h 115"/>
                  <a:gd name="T14" fmla="*/ 223 w 1484"/>
                  <a:gd name="T15" fmla="*/ 78 h 115"/>
                  <a:gd name="T16" fmla="*/ 228 w 1484"/>
                  <a:gd name="T17" fmla="*/ 24 h 115"/>
                  <a:gd name="T18" fmla="*/ 238 w 1484"/>
                  <a:gd name="T19" fmla="*/ 55 h 115"/>
                  <a:gd name="T20" fmla="*/ 254 w 1484"/>
                  <a:gd name="T21" fmla="*/ 14 h 115"/>
                  <a:gd name="T22" fmla="*/ 274 w 1484"/>
                  <a:gd name="T23" fmla="*/ 34 h 115"/>
                  <a:gd name="T24" fmla="*/ 281 w 1484"/>
                  <a:gd name="T25" fmla="*/ 79 h 115"/>
                  <a:gd name="T26" fmla="*/ 306 w 1484"/>
                  <a:gd name="T27" fmla="*/ 62 h 115"/>
                  <a:gd name="T28" fmla="*/ 362 w 1484"/>
                  <a:gd name="T29" fmla="*/ 24 h 115"/>
                  <a:gd name="T30" fmla="*/ 372 w 1484"/>
                  <a:gd name="T31" fmla="*/ 57 h 115"/>
                  <a:gd name="T32" fmla="*/ 394 w 1484"/>
                  <a:gd name="T33" fmla="*/ 2 h 115"/>
                  <a:gd name="T34" fmla="*/ 391 w 1484"/>
                  <a:gd name="T35" fmla="*/ 89 h 115"/>
                  <a:gd name="T36" fmla="*/ 464 w 1484"/>
                  <a:gd name="T37" fmla="*/ 89 h 115"/>
                  <a:gd name="T38" fmla="*/ 492 w 1484"/>
                  <a:gd name="T39" fmla="*/ 58 h 115"/>
                  <a:gd name="T40" fmla="*/ 518 w 1484"/>
                  <a:gd name="T41" fmla="*/ 51 h 115"/>
                  <a:gd name="T42" fmla="*/ 541 w 1484"/>
                  <a:gd name="T43" fmla="*/ 28 h 115"/>
                  <a:gd name="T44" fmla="*/ 558 w 1484"/>
                  <a:gd name="T45" fmla="*/ 66 h 115"/>
                  <a:gd name="T46" fmla="*/ 580 w 1484"/>
                  <a:gd name="T47" fmla="*/ 3 h 115"/>
                  <a:gd name="T48" fmla="*/ 601 w 1484"/>
                  <a:gd name="T49" fmla="*/ 25 h 115"/>
                  <a:gd name="T50" fmla="*/ 619 w 1484"/>
                  <a:gd name="T51" fmla="*/ 57 h 115"/>
                  <a:gd name="T52" fmla="*/ 636 w 1484"/>
                  <a:gd name="T53" fmla="*/ 81 h 115"/>
                  <a:gd name="T54" fmla="*/ 685 w 1484"/>
                  <a:gd name="T55" fmla="*/ 26 h 115"/>
                  <a:gd name="T56" fmla="*/ 669 w 1484"/>
                  <a:gd name="T57" fmla="*/ 89 h 115"/>
                  <a:gd name="T58" fmla="*/ 746 w 1484"/>
                  <a:gd name="T59" fmla="*/ 66 h 115"/>
                  <a:gd name="T60" fmla="*/ 742 w 1484"/>
                  <a:gd name="T61" fmla="*/ 36 h 115"/>
                  <a:gd name="T62" fmla="*/ 794 w 1484"/>
                  <a:gd name="T63" fmla="*/ 80 h 115"/>
                  <a:gd name="T64" fmla="*/ 793 w 1484"/>
                  <a:gd name="T65" fmla="*/ 0 h 115"/>
                  <a:gd name="T66" fmla="*/ 810 w 1484"/>
                  <a:gd name="T67" fmla="*/ 52 h 115"/>
                  <a:gd name="T68" fmla="*/ 827 w 1484"/>
                  <a:gd name="T69" fmla="*/ 82 h 115"/>
                  <a:gd name="T70" fmla="*/ 831 w 1484"/>
                  <a:gd name="T71" fmla="*/ 76 h 115"/>
                  <a:gd name="T72" fmla="*/ 868 w 1484"/>
                  <a:gd name="T73" fmla="*/ 89 h 115"/>
                  <a:gd name="T74" fmla="*/ 911 w 1484"/>
                  <a:gd name="T75" fmla="*/ 60 h 115"/>
                  <a:gd name="T76" fmla="*/ 922 w 1484"/>
                  <a:gd name="T77" fmla="*/ 89 h 115"/>
                  <a:gd name="T78" fmla="*/ 944 w 1484"/>
                  <a:gd name="T79" fmla="*/ 40 h 115"/>
                  <a:gd name="T80" fmla="*/ 961 w 1484"/>
                  <a:gd name="T81" fmla="*/ 57 h 115"/>
                  <a:gd name="T82" fmla="*/ 977 w 1484"/>
                  <a:gd name="T83" fmla="*/ 81 h 115"/>
                  <a:gd name="T84" fmla="*/ 1031 w 1484"/>
                  <a:gd name="T85" fmla="*/ 57 h 115"/>
                  <a:gd name="T86" fmla="*/ 1005 w 1484"/>
                  <a:gd name="T87" fmla="*/ 51 h 115"/>
                  <a:gd name="T88" fmla="*/ 1077 w 1484"/>
                  <a:gd name="T89" fmla="*/ 36 h 115"/>
                  <a:gd name="T90" fmla="*/ 1085 w 1484"/>
                  <a:gd name="T91" fmla="*/ 62 h 115"/>
                  <a:gd name="T92" fmla="*/ 1074 w 1484"/>
                  <a:gd name="T93" fmla="*/ 79 h 115"/>
                  <a:gd name="T94" fmla="*/ 1126 w 1484"/>
                  <a:gd name="T95" fmla="*/ 50 h 115"/>
                  <a:gd name="T96" fmla="*/ 1162 w 1484"/>
                  <a:gd name="T97" fmla="*/ 81 h 115"/>
                  <a:gd name="T98" fmla="*/ 1167 w 1484"/>
                  <a:gd name="T99" fmla="*/ 89 h 115"/>
                  <a:gd name="T100" fmla="*/ 1207 w 1484"/>
                  <a:gd name="T101" fmla="*/ 11 h 115"/>
                  <a:gd name="T102" fmla="*/ 1234 w 1484"/>
                  <a:gd name="T103" fmla="*/ 82 h 115"/>
                  <a:gd name="T104" fmla="*/ 1236 w 1484"/>
                  <a:gd name="T105" fmla="*/ 51 h 115"/>
                  <a:gd name="T106" fmla="*/ 1273 w 1484"/>
                  <a:gd name="T107" fmla="*/ 39 h 115"/>
                  <a:gd name="T108" fmla="*/ 1293 w 1484"/>
                  <a:gd name="T109" fmla="*/ 78 h 115"/>
                  <a:gd name="T110" fmla="*/ 1333 w 1484"/>
                  <a:gd name="T111" fmla="*/ 49 h 115"/>
                  <a:gd name="T112" fmla="*/ 1368 w 1484"/>
                  <a:gd name="T113" fmla="*/ 24 h 115"/>
                  <a:gd name="T114" fmla="*/ 1358 w 1484"/>
                  <a:gd name="T115" fmla="*/ 54 h 115"/>
                  <a:gd name="T116" fmla="*/ 1391 w 1484"/>
                  <a:gd name="T117" fmla="*/ 57 h 115"/>
                  <a:gd name="T118" fmla="*/ 1440 w 1484"/>
                  <a:gd name="T119" fmla="*/ 1 h 115"/>
                  <a:gd name="T120" fmla="*/ 1451 w 1484"/>
                  <a:gd name="T121"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84" h="115">
                    <a:moveTo>
                      <a:pt x="32" y="1"/>
                    </a:moveTo>
                    <a:cubicBezTo>
                      <a:pt x="38" y="1"/>
                      <a:pt x="38" y="1"/>
                      <a:pt x="38" y="1"/>
                    </a:cubicBezTo>
                    <a:cubicBezTo>
                      <a:pt x="38" y="52"/>
                      <a:pt x="38" y="52"/>
                      <a:pt x="38" y="52"/>
                    </a:cubicBezTo>
                    <a:cubicBezTo>
                      <a:pt x="38" y="61"/>
                      <a:pt x="38" y="68"/>
                      <a:pt x="36" y="73"/>
                    </a:cubicBezTo>
                    <a:cubicBezTo>
                      <a:pt x="35" y="78"/>
                      <a:pt x="33" y="82"/>
                      <a:pt x="31" y="86"/>
                    </a:cubicBezTo>
                    <a:cubicBezTo>
                      <a:pt x="28" y="89"/>
                      <a:pt x="24" y="90"/>
                      <a:pt x="19" y="90"/>
                    </a:cubicBezTo>
                    <a:cubicBezTo>
                      <a:pt x="15" y="90"/>
                      <a:pt x="11" y="89"/>
                      <a:pt x="8" y="86"/>
                    </a:cubicBezTo>
                    <a:cubicBezTo>
                      <a:pt x="5" y="83"/>
                      <a:pt x="3" y="79"/>
                      <a:pt x="2" y="74"/>
                    </a:cubicBezTo>
                    <a:cubicBezTo>
                      <a:pt x="1" y="68"/>
                      <a:pt x="0" y="61"/>
                      <a:pt x="0" y="52"/>
                    </a:cubicBezTo>
                    <a:cubicBezTo>
                      <a:pt x="0" y="1"/>
                      <a:pt x="0" y="1"/>
                      <a:pt x="0" y="1"/>
                    </a:cubicBezTo>
                    <a:cubicBezTo>
                      <a:pt x="7" y="1"/>
                      <a:pt x="7" y="1"/>
                      <a:pt x="7" y="1"/>
                    </a:cubicBezTo>
                    <a:cubicBezTo>
                      <a:pt x="7" y="52"/>
                      <a:pt x="7" y="52"/>
                      <a:pt x="7" y="52"/>
                    </a:cubicBezTo>
                    <a:cubicBezTo>
                      <a:pt x="7" y="59"/>
                      <a:pt x="7" y="65"/>
                      <a:pt x="8" y="69"/>
                    </a:cubicBezTo>
                    <a:cubicBezTo>
                      <a:pt x="8" y="72"/>
                      <a:pt x="10" y="75"/>
                      <a:pt x="12" y="77"/>
                    </a:cubicBezTo>
                    <a:cubicBezTo>
                      <a:pt x="14" y="79"/>
                      <a:pt x="16" y="80"/>
                      <a:pt x="19" y="80"/>
                    </a:cubicBezTo>
                    <a:cubicBezTo>
                      <a:pt x="23" y="80"/>
                      <a:pt x="27" y="78"/>
                      <a:pt x="29" y="74"/>
                    </a:cubicBezTo>
                    <a:cubicBezTo>
                      <a:pt x="31" y="70"/>
                      <a:pt x="32" y="63"/>
                      <a:pt x="32" y="52"/>
                    </a:cubicBezTo>
                    <a:cubicBezTo>
                      <a:pt x="32" y="1"/>
                      <a:pt x="32" y="1"/>
                      <a:pt x="32" y="1"/>
                    </a:cubicBezTo>
                    <a:close/>
                    <a:moveTo>
                      <a:pt x="52" y="89"/>
                    </a:moveTo>
                    <a:cubicBezTo>
                      <a:pt x="52" y="25"/>
                      <a:pt x="52" y="25"/>
                      <a:pt x="52" y="25"/>
                    </a:cubicBezTo>
                    <a:cubicBezTo>
                      <a:pt x="57" y="25"/>
                      <a:pt x="57" y="25"/>
                      <a:pt x="57" y="25"/>
                    </a:cubicBezTo>
                    <a:cubicBezTo>
                      <a:pt x="57" y="34"/>
                      <a:pt x="57" y="34"/>
                      <a:pt x="57" y="34"/>
                    </a:cubicBezTo>
                    <a:cubicBezTo>
                      <a:pt x="60" y="27"/>
                      <a:pt x="63" y="24"/>
                      <a:pt x="68" y="24"/>
                    </a:cubicBezTo>
                    <a:cubicBezTo>
                      <a:pt x="70" y="24"/>
                      <a:pt x="72" y="25"/>
                      <a:pt x="74" y="26"/>
                    </a:cubicBezTo>
                    <a:cubicBezTo>
                      <a:pt x="76" y="27"/>
                      <a:pt x="77" y="29"/>
                      <a:pt x="78" y="31"/>
                    </a:cubicBezTo>
                    <a:cubicBezTo>
                      <a:pt x="79" y="34"/>
                      <a:pt x="79" y="36"/>
                      <a:pt x="80" y="39"/>
                    </a:cubicBezTo>
                    <a:cubicBezTo>
                      <a:pt x="80" y="41"/>
                      <a:pt x="80" y="45"/>
                      <a:pt x="80" y="50"/>
                    </a:cubicBezTo>
                    <a:cubicBezTo>
                      <a:pt x="80" y="89"/>
                      <a:pt x="80" y="89"/>
                      <a:pt x="80" y="89"/>
                    </a:cubicBezTo>
                    <a:cubicBezTo>
                      <a:pt x="74" y="89"/>
                      <a:pt x="74" y="89"/>
                      <a:pt x="74" y="89"/>
                    </a:cubicBezTo>
                    <a:cubicBezTo>
                      <a:pt x="74" y="50"/>
                      <a:pt x="74" y="50"/>
                      <a:pt x="74" y="50"/>
                    </a:cubicBezTo>
                    <a:cubicBezTo>
                      <a:pt x="74" y="46"/>
                      <a:pt x="74" y="43"/>
                      <a:pt x="74" y="40"/>
                    </a:cubicBezTo>
                    <a:cubicBezTo>
                      <a:pt x="73" y="38"/>
                      <a:pt x="72" y="36"/>
                      <a:pt x="71" y="35"/>
                    </a:cubicBezTo>
                    <a:cubicBezTo>
                      <a:pt x="70" y="34"/>
                      <a:pt x="69" y="33"/>
                      <a:pt x="67" y="33"/>
                    </a:cubicBezTo>
                    <a:cubicBezTo>
                      <a:pt x="64" y="33"/>
                      <a:pt x="62" y="35"/>
                      <a:pt x="60" y="38"/>
                    </a:cubicBezTo>
                    <a:cubicBezTo>
                      <a:pt x="59" y="40"/>
                      <a:pt x="58" y="46"/>
                      <a:pt x="58" y="54"/>
                    </a:cubicBezTo>
                    <a:cubicBezTo>
                      <a:pt x="58" y="89"/>
                      <a:pt x="58" y="89"/>
                      <a:pt x="58" y="89"/>
                    </a:cubicBezTo>
                    <a:cubicBezTo>
                      <a:pt x="52" y="89"/>
                      <a:pt x="52" y="89"/>
                      <a:pt x="52" y="89"/>
                    </a:cubicBezTo>
                    <a:close/>
                    <a:moveTo>
                      <a:pt x="93" y="14"/>
                    </a:moveTo>
                    <a:cubicBezTo>
                      <a:pt x="93" y="1"/>
                      <a:pt x="93" y="1"/>
                      <a:pt x="93" y="1"/>
                    </a:cubicBezTo>
                    <a:cubicBezTo>
                      <a:pt x="99" y="1"/>
                      <a:pt x="99" y="1"/>
                      <a:pt x="99" y="1"/>
                    </a:cubicBezTo>
                    <a:cubicBezTo>
                      <a:pt x="99" y="14"/>
                      <a:pt x="99" y="14"/>
                      <a:pt x="99" y="14"/>
                    </a:cubicBezTo>
                    <a:cubicBezTo>
                      <a:pt x="93" y="14"/>
                      <a:pt x="93" y="14"/>
                      <a:pt x="93" y="14"/>
                    </a:cubicBezTo>
                    <a:close/>
                    <a:moveTo>
                      <a:pt x="93" y="89"/>
                    </a:moveTo>
                    <a:cubicBezTo>
                      <a:pt x="93" y="25"/>
                      <a:pt x="93" y="25"/>
                      <a:pt x="93" y="25"/>
                    </a:cubicBezTo>
                    <a:cubicBezTo>
                      <a:pt x="99" y="25"/>
                      <a:pt x="99" y="25"/>
                      <a:pt x="99" y="25"/>
                    </a:cubicBezTo>
                    <a:cubicBezTo>
                      <a:pt x="99" y="89"/>
                      <a:pt x="99" y="89"/>
                      <a:pt x="99" y="89"/>
                    </a:cubicBezTo>
                    <a:cubicBezTo>
                      <a:pt x="93" y="89"/>
                      <a:pt x="93" y="89"/>
                      <a:pt x="93" y="89"/>
                    </a:cubicBezTo>
                    <a:close/>
                    <a:moveTo>
                      <a:pt x="121" y="89"/>
                    </a:moveTo>
                    <a:cubicBezTo>
                      <a:pt x="108" y="25"/>
                      <a:pt x="108" y="25"/>
                      <a:pt x="108" y="25"/>
                    </a:cubicBezTo>
                    <a:cubicBezTo>
                      <a:pt x="114" y="25"/>
                      <a:pt x="114" y="25"/>
                      <a:pt x="114" y="25"/>
                    </a:cubicBezTo>
                    <a:cubicBezTo>
                      <a:pt x="122" y="63"/>
                      <a:pt x="122" y="63"/>
                      <a:pt x="122" y="63"/>
                    </a:cubicBezTo>
                    <a:cubicBezTo>
                      <a:pt x="123" y="68"/>
                      <a:pt x="123" y="72"/>
                      <a:pt x="124" y="76"/>
                    </a:cubicBezTo>
                    <a:cubicBezTo>
                      <a:pt x="125" y="73"/>
                      <a:pt x="125" y="69"/>
                      <a:pt x="126" y="64"/>
                    </a:cubicBezTo>
                    <a:cubicBezTo>
                      <a:pt x="134" y="25"/>
                      <a:pt x="134" y="25"/>
                      <a:pt x="134" y="25"/>
                    </a:cubicBezTo>
                    <a:cubicBezTo>
                      <a:pt x="140" y="25"/>
                      <a:pt x="140" y="25"/>
                      <a:pt x="140" y="25"/>
                    </a:cubicBezTo>
                    <a:cubicBezTo>
                      <a:pt x="127" y="89"/>
                      <a:pt x="127" y="89"/>
                      <a:pt x="127" y="89"/>
                    </a:cubicBezTo>
                    <a:cubicBezTo>
                      <a:pt x="121" y="89"/>
                      <a:pt x="121" y="89"/>
                      <a:pt x="121" y="89"/>
                    </a:cubicBezTo>
                    <a:close/>
                    <a:moveTo>
                      <a:pt x="173" y="68"/>
                    </a:moveTo>
                    <a:cubicBezTo>
                      <a:pt x="179" y="70"/>
                      <a:pt x="179" y="70"/>
                      <a:pt x="179" y="70"/>
                    </a:cubicBezTo>
                    <a:cubicBezTo>
                      <a:pt x="178" y="76"/>
                      <a:pt x="177" y="81"/>
                      <a:pt x="174" y="85"/>
                    </a:cubicBezTo>
                    <a:cubicBezTo>
                      <a:pt x="171" y="89"/>
                      <a:pt x="168" y="90"/>
                      <a:pt x="164" y="90"/>
                    </a:cubicBezTo>
                    <a:cubicBezTo>
                      <a:pt x="159" y="90"/>
                      <a:pt x="155" y="87"/>
                      <a:pt x="152" y="82"/>
                    </a:cubicBezTo>
                    <a:cubicBezTo>
                      <a:pt x="149" y="76"/>
                      <a:pt x="147" y="68"/>
                      <a:pt x="147" y="58"/>
                    </a:cubicBezTo>
                    <a:cubicBezTo>
                      <a:pt x="147" y="47"/>
                      <a:pt x="149" y="39"/>
                      <a:pt x="152" y="33"/>
                    </a:cubicBezTo>
                    <a:cubicBezTo>
                      <a:pt x="155" y="27"/>
                      <a:pt x="159" y="24"/>
                      <a:pt x="164" y="24"/>
                    </a:cubicBezTo>
                    <a:cubicBezTo>
                      <a:pt x="168" y="24"/>
                      <a:pt x="172" y="27"/>
                      <a:pt x="175" y="33"/>
                    </a:cubicBezTo>
                    <a:cubicBezTo>
                      <a:pt x="178" y="38"/>
                      <a:pt x="180" y="46"/>
                      <a:pt x="180" y="57"/>
                    </a:cubicBezTo>
                    <a:cubicBezTo>
                      <a:pt x="180" y="58"/>
                      <a:pt x="180" y="59"/>
                      <a:pt x="179" y="60"/>
                    </a:cubicBezTo>
                    <a:cubicBezTo>
                      <a:pt x="153" y="60"/>
                      <a:pt x="153" y="60"/>
                      <a:pt x="153" y="60"/>
                    </a:cubicBezTo>
                    <a:cubicBezTo>
                      <a:pt x="154" y="67"/>
                      <a:pt x="155" y="72"/>
                      <a:pt x="157" y="76"/>
                    </a:cubicBezTo>
                    <a:cubicBezTo>
                      <a:pt x="159" y="80"/>
                      <a:pt x="161" y="81"/>
                      <a:pt x="164" y="81"/>
                    </a:cubicBezTo>
                    <a:cubicBezTo>
                      <a:pt x="166" y="81"/>
                      <a:pt x="168" y="80"/>
                      <a:pt x="170" y="78"/>
                    </a:cubicBezTo>
                    <a:cubicBezTo>
                      <a:pt x="171" y="76"/>
                      <a:pt x="172" y="73"/>
                      <a:pt x="173" y="68"/>
                    </a:cubicBezTo>
                    <a:close/>
                    <a:moveTo>
                      <a:pt x="154" y="51"/>
                    </a:moveTo>
                    <a:cubicBezTo>
                      <a:pt x="173" y="51"/>
                      <a:pt x="173" y="51"/>
                      <a:pt x="173" y="51"/>
                    </a:cubicBezTo>
                    <a:cubicBezTo>
                      <a:pt x="173" y="46"/>
                      <a:pt x="172" y="42"/>
                      <a:pt x="171" y="39"/>
                    </a:cubicBezTo>
                    <a:cubicBezTo>
                      <a:pt x="169" y="35"/>
                      <a:pt x="167" y="33"/>
                      <a:pt x="164" y="33"/>
                    </a:cubicBezTo>
                    <a:cubicBezTo>
                      <a:pt x="161" y="33"/>
                      <a:pt x="159" y="34"/>
                      <a:pt x="157" y="38"/>
                    </a:cubicBezTo>
                    <a:cubicBezTo>
                      <a:pt x="155" y="41"/>
                      <a:pt x="154" y="45"/>
                      <a:pt x="154" y="51"/>
                    </a:cubicBezTo>
                    <a:close/>
                    <a:moveTo>
                      <a:pt x="190" y="89"/>
                    </a:moveTo>
                    <a:cubicBezTo>
                      <a:pt x="190" y="25"/>
                      <a:pt x="190" y="25"/>
                      <a:pt x="190" y="25"/>
                    </a:cubicBezTo>
                    <a:cubicBezTo>
                      <a:pt x="196" y="25"/>
                      <a:pt x="196" y="25"/>
                      <a:pt x="196" y="25"/>
                    </a:cubicBezTo>
                    <a:cubicBezTo>
                      <a:pt x="196" y="35"/>
                      <a:pt x="196" y="35"/>
                      <a:pt x="196" y="35"/>
                    </a:cubicBezTo>
                    <a:cubicBezTo>
                      <a:pt x="197" y="30"/>
                      <a:pt x="198" y="27"/>
                      <a:pt x="200" y="26"/>
                    </a:cubicBezTo>
                    <a:cubicBezTo>
                      <a:pt x="201" y="25"/>
                      <a:pt x="202" y="24"/>
                      <a:pt x="203" y="24"/>
                    </a:cubicBezTo>
                    <a:cubicBezTo>
                      <a:pt x="205" y="24"/>
                      <a:pt x="207" y="25"/>
                      <a:pt x="209" y="27"/>
                    </a:cubicBezTo>
                    <a:cubicBezTo>
                      <a:pt x="207" y="37"/>
                      <a:pt x="207" y="37"/>
                      <a:pt x="207" y="37"/>
                    </a:cubicBezTo>
                    <a:cubicBezTo>
                      <a:pt x="206" y="36"/>
                      <a:pt x="205" y="35"/>
                      <a:pt x="203" y="35"/>
                    </a:cubicBezTo>
                    <a:cubicBezTo>
                      <a:pt x="202" y="35"/>
                      <a:pt x="201" y="36"/>
                      <a:pt x="200" y="37"/>
                    </a:cubicBezTo>
                    <a:cubicBezTo>
                      <a:pt x="199" y="39"/>
                      <a:pt x="198" y="41"/>
                      <a:pt x="197" y="43"/>
                    </a:cubicBezTo>
                    <a:cubicBezTo>
                      <a:pt x="197" y="47"/>
                      <a:pt x="196" y="51"/>
                      <a:pt x="196" y="56"/>
                    </a:cubicBezTo>
                    <a:cubicBezTo>
                      <a:pt x="196" y="89"/>
                      <a:pt x="196" y="89"/>
                      <a:pt x="196" y="89"/>
                    </a:cubicBezTo>
                    <a:cubicBezTo>
                      <a:pt x="190" y="89"/>
                      <a:pt x="190" y="89"/>
                      <a:pt x="190" y="89"/>
                    </a:cubicBezTo>
                    <a:close/>
                    <a:moveTo>
                      <a:pt x="214" y="70"/>
                    </a:moveTo>
                    <a:cubicBezTo>
                      <a:pt x="220" y="68"/>
                      <a:pt x="220" y="68"/>
                      <a:pt x="220" y="68"/>
                    </a:cubicBezTo>
                    <a:cubicBezTo>
                      <a:pt x="221" y="73"/>
                      <a:pt x="221" y="76"/>
                      <a:pt x="223" y="78"/>
                    </a:cubicBezTo>
                    <a:cubicBezTo>
                      <a:pt x="224" y="80"/>
                      <a:pt x="227" y="81"/>
                      <a:pt x="229" y="81"/>
                    </a:cubicBezTo>
                    <a:cubicBezTo>
                      <a:pt x="232" y="81"/>
                      <a:pt x="234" y="80"/>
                      <a:pt x="235" y="78"/>
                    </a:cubicBezTo>
                    <a:cubicBezTo>
                      <a:pt x="237" y="76"/>
                      <a:pt x="237" y="74"/>
                      <a:pt x="237" y="71"/>
                    </a:cubicBezTo>
                    <a:cubicBezTo>
                      <a:pt x="237" y="69"/>
                      <a:pt x="237" y="67"/>
                      <a:pt x="236" y="66"/>
                    </a:cubicBezTo>
                    <a:cubicBezTo>
                      <a:pt x="235" y="65"/>
                      <a:pt x="233" y="63"/>
                      <a:pt x="230" y="62"/>
                    </a:cubicBezTo>
                    <a:cubicBezTo>
                      <a:pt x="225" y="60"/>
                      <a:pt x="222" y="58"/>
                      <a:pt x="220" y="57"/>
                    </a:cubicBezTo>
                    <a:cubicBezTo>
                      <a:pt x="219" y="55"/>
                      <a:pt x="218" y="53"/>
                      <a:pt x="217" y="51"/>
                    </a:cubicBezTo>
                    <a:cubicBezTo>
                      <a:pt x="216" y="48"/>
                      <a:pt x="215" y="45"/>
                      <a:pt x="215" y="42"/>
                    </a:cubicBezTo>
                    <a:cubicBezTo>
                      <a:pt x="215" y="39"/>
                      <a:pt x="216" y="37"/>
                      <a:pt x="216" y="34"/>
                    </a:cubicBezTo>
                    <a:cubicBezTo>
                      <a:pt x="217" y="32"/>
                      <a:pt x="218" y="30"/>
                      <a:pt x="219" y="28"/>
                    </a:cubicBezTo>
                    <a:cubicBezTo>
                      <a:pt x="220" y="27"/>
                      <a:pt x="222" y="26"/>
                      <a:pt x="223" y="25"/>
                    </a:cubicBezTo>
                    <a:cubicBezTo>
                      <a:pt x="225" y="24"/>
                      <a:pt x="226" y="24"/>
                      <a:pt x="228" y="24"/>
                    </a:cubicBezTo>
                    <a:cubicBezTo>
                      <a:pt x="231" y="24"/>
                      <a:pt x="233" y="25"/>
                      <a:pt x="235" y="26"/>
                    </a:cubicBezTo>
                    <a:cubicBezTo>
                      <a:pt x="238" y="27"/>
                      <a:pt x="239" y="29"/>
                      <a:pt x="240" y="32"/>
                    </a:cubicBezTo>
                    <a:cubicBezTo>
                      <a:pt x="241" y="34"/>
                      <a:pt x="242" y="38"/>
                      <a:pt x="242" y="42"/>
                    </a:cubicBezTo>
                    <a:cubicBezTo>
                      <a:pt x="236" y="43"/>
                      <a:pt x="236" y="43"/>
                      <a:pt x="236" y="43"/>
                    </a:cubicBezTo>
                    <a:cubicBezTo>
                      <a:pt x="236" y="40"/>
                      <a:pt x="235" y="37"/>
                      <a:pt x="234" y="35"/>
                    </a:cubicBezTo>
                    <a:cubicBezTo>
                      <a:pt x="233" y="34"/>
                      <a:pt x="231" y="33"/>
                      <a:pt x="229" y="33"/>
                    </a:cubicBezTo>
                    <a:cubicBezTo>
                      <a:pt x="226" y="33"/>
                      <a:pt x="224" y="34"/>
                      <a:pt x="223" y="35"/>
                    </a:cubicBezTo>
                    <a:cubicBezTo>
                      <a:pt x="222" y="37"/>
                      <a:pt x="221" y="39"/>
                      <a:pt x="221" y="41"/>
                    </a:cubicBezTo>
                    <a:cubicBezTo>
                      <a:pt x="221" y="42"/>
                      <a:pt x="221" y="44"/>
                      <a:pt x="222" y="45"/>
                    </a:cubicBezTo>
                    <a:cubicBezTo>
                      <a:pt x="222" y="46"/>
                      <a:pt x="223" y="47"/>
                      <a:pt x="224" y="48"/>
                    </a:cubicBezTo>
                    <a:cubicBezTo>
                      <a:pt x="225" y="48"/>
                      <a:pt x="226" y="49"/>
                      <a:pt x="229" y="50"/>
                    </a:cubicBezTo>
                    <a:cubicBezTo>
                      <a:pt x="234" y="52"/>
                      <a:pt x="236" y="54"/>
                      <a:pt x="238" y="55"/>
                    </a:cubicBezTo>
                    <a:cubicBezTo>
                      <a:pt x="240" y="57"/>
                      <a:pt x="241" y="59"/>
                      <a:pt x="242" y="61"/>
                    </a:cubicBezTo>
                    <a:cubicBezTo>
                      <a:pt x="243" y="63"/>
                      <a:pt x="243" y="67"/>
                      <a:pt x="243" y="70"/>
                    </a:cubicBezTo>
                    <a:cubicBezTo>
                      <a:pt x="243" y="74"/>
                      <a:pt x="243" y="77"/>
                      <a:pt x="242" y="80"/>
                    </a:cubicBezTo>
                    <a:cubicBezTo>
                      <a:pt x="241" y="84"/>
                      <a:pt x="239" y="86"/>
                      <a:pt x="237" y="88"/>
                    </a:cubicBezTo>
                    <a:cubicBezTo>
                      <a:pt x="235" y="89"/>
                      <a:pt x="232" y="90"/>
                      <a:pt x="229" y="90"/>
                    </a:cubicBezTo>
                    <a:cubicBezTo>
                      <a:pt x="225" y="90"/>
                      <a:pt x="221" y="89"/>
                      <a:pt x="219" y="85"/>
                    </a:cubicBezTo>
                    <a:cubicBezTo>
                      <a:pt x="217" y="82"/>
                      <a:pt x="215" y="77"/>
                      <a:pt x="214" y="70"/>
                    </a:cubicBezTo>
                    <a:close/>
                    <a:moveTo>
                      <a:pt x="254" y="14"/>
                    </a:moveTo>
                    <a:cubicBezTo>
                      <a:pt x="254" y="1"/>
                      <a:pt x="254" y="1"/>
                      <a:pt x="254" y="1"/>
                    </a:cubicBezTo>
                    <a:cubicBezTo>
                      <a:pt x="260" y="1"/>
                      <a:pt x="260" y="1"/>
                      <a:pt x="260" y="1"/>
                    </a:cubicBezTo>
                    <a:cubicBezTo>
                      <a:pt x="260" y="14"/>
                      <a:pt x="260" y="14"/>
                      <a:pt x="260" y="14"/>
                    </a:cubicBezTo>
                    <a:cubicBezTo>
                      <a:pt x="254" y="14"/>
                      <a:pt x="254" y="14"/>
                      <a:pt x="254" y="14"/>
                    </a:cubicBezTo>
                    <a:close/>
                    <a:moveTo>
                      <a:pt x="254" y="89"/>
                    </a:moveTo>
                    <a:cubicBezTo>
                      <a:pt x="254" y="25"/>
                      <a:pt x="254" y="25"/>
                      <a:pt x="254" y="25"/>
                    </a:cubicBezTo>
                    <a:cubicBezTo>
                      <a:pt x="260" y="25"/>
                      <a:pt x="260" y="25"/>
                      <a:pt x="260" y="25"/>
                    </a:cubicBezTo>
                    <a:cubicBezTo>
                      <a:pt x="260" y="89"/>
                      <a:pt x="260" y="89"/>
                      <a:pt x="260" y="89"/>
                    </a:cubicBezTo>
                    <a:cubicBezTo>
                      <a:pt x="254" y="89"/>
                      <a:pt x="254" y="89"/>
                      <a:pt x="254" y="89"/>
                    </a:cubicBezTo>
                    <a:close/>
                    <a:moveTo>
                      <a:pt x="286" y="79"/>
                    </a:moveTo>
                    <a:cubicBezTo>
                      <a:pt x="287" y="89"/>
                      <a:pt x="287" y="89"/>
                      <a:pt x="287" y="89"/>
                    </a:cubicBezTo>
                    <a:cubicBezTo>
                      <a:pt x="285" y="89"/>
                      <a:pt x="284" y="90"/>
                      <a:pt x="282" y="90"/>
                    </a:cubicBezTo>
                    <a:cubicBezTo>
                      <a:pt x="280" y="90"/>
                      <a:pt x="278" y="89"/>
                      <a:pt x="277" y="88"/>
                    </a:cubicBezTo>
                    <a:cubicBezTo>
                      <a:pt x="276" y="87"/>
                      <a:pt x="275" y="85"/>
                      <a:pt x="275" y="83"/>
                    </a:cubicBezTo>
                    <a:cubicBezTo>
                      <a:pt x="274" y="81"/>
                      <a:pt x="274" y="77"/>
                      <a:pt x="274" y="70"/>
                    </a:cubicBezTo>
                    <a:cubicBezTo>
                      <a:pt x="274" y="34"/>
                      <a:pt x="274" y="34"/>
                      <a:pt x="274" y="34"/>
                    </a:cubicBezTo>
                    <a:cubicBezTo>
                      <a:pt x="270" y="34"/>
                      <a:pt x="270" y="34"/>
                      <a:pt x="270" y="34"/>
                    </a:cubicBezTo>
                    <a:cubicBezTo>
                      <a:pt x="270" y="25"/>
                      <a:pt x="270" y="25"/>
                      <a:pt x="270" y="25"/>
                    </a:cubicBezTo>
                    <a:cubicBezTo>
                      <a:pt x="274" y="25"/>
                      <a:pt x="274" y="25"/>
                      <a:pt x="274" y="25"/>
                    </a:cubicBezTo>
                    <a:cubicBezTo>
                      <a:pt x="274" y="10"/>
                      <a:pt x="274" y="10"/>
                      <a:pt x="274" y="10"/>
                    </a:cubicBezTo>
                    <a:cubicBezTo>
                      <a:pt x="280" y="3"/>
                      <a:pt x="280" y="3"/>
                      <a:pt x="280" y="3"/>
                    </a:cubicBezTo>
                    <a:cubicBezTo>
                      <a:pt x="280" y="25"/>
                      <a:pt x="280" y="25"/>
                      <a:pt x="280" y="25"/>
                    </a:cubicBezTo>
                    <a:cubicBezTo>
                      <a:pt x="286" y="25"/>
                      <a:pt x="286" y="25"/>
                      <a:pt x="286" y="25"/>
                    </a:cubicBezTo>
                    <a:cubicBezTo>
                      <a:pt x="286" y="34"/>
                      <a:pt x="286" y="34"/>
                      <a:pt x="286" y="34"/>
                    </a:cubicBezTo>
                    <a:cubicBezTo>
                      <a:pt x="280" y="34"/>
                      <a:pt x="280" y="34"/>
                      <a:pt x="280" y="34"/>
                    </a:cubicBezTo>
                    <a:cubicBezTo>
                      <a:pt x="280" y="71"/>
                      <a:pt x="280" y="71"/>
                      <a:pt x="280" y="71"/>
                    </a:cubicBezTo>
                    <a:cubicBezTo>
                      <a:pt x="280" y="74"/>
                      <a:pt x="280" y="76"/>
                      <a:pt x="280" y="77"/>
                    </a:cubicBezTo>
                    <a:cubicBezTo>
                      <a:pt x="280" y="78"/>
                      <a:pt x="281" y="78"/>
                      <a:pt x="281" y="79"/>
                    </a:cubicBezTo>
                    <a:cubicBezTo>
                      <a:pt x="282" y="79"/>
                      <a:pt x="282" y="80"/>
                      <a:pt x="283" y="80"/>
                    </a:cubicBezTo>
                    <a:cubicBezTo>
                      <a:pt x="284" y="80"/>
                      <a:pt x="285" y="80"/>
                      <a:pt x="286" y="79"/>
                    </a:cubicBezTo>
                    <a:close/>
                    <a:moveTo>
                      <a:pt x="295" y="113"/>
                    </a:moveTo>
                    <a:cubicBezTo>
                      <a:pt x="295" y="103"/>
                      <a:pt x="295" y="103"/>
                      <a:pt x="295" y="103"/>
                    </a:cubicBezTo>
                    <a:cubicBezTo>
                      <a:pt x="296" y="104"/>
                      <a:pt x="297" y="104"/>
                      <a:pt x="298" y="104"/>
                    </a:cubicBezTo>
                    <a:cubicBezTo>
                      <a:pt x="299" y="104"/>
                      <a:pt x="300" y="104"/>
                      <a:pt x="301" y="103"/>
                    </a:cubicBezTo>
                    <a:cubicBezTo>
                      <a:pt x="302" y="102"/>
                      <a:pt x="303" y="101"/>
                      <a:pt x="303" y="100"/>
                    </a:cubicBezTo>
                    <a:cubicBezTo>
                      <a:pt x="303" y="99"/>
                      <a:pt x="304" y="96"/>
                      <a:pt x="305" y="92"/>
                    </a:cubicBezTo>
                    <a:cubicBezTo>
                      <a:pt x="305" y="91"/>
                      <a:pt x="305" y="90"/>
                      <a:pt x="305" y="89"/>
                    </a:cubicBezTo>
                    <a:cubicBezTo>
                      <a:pt x="292" y="25"/>
                      <a:pt x="292" y="25"/>
                      <a:pt x="292" y="25"/>
                    </a:cubicBezTo>
                    <a:cubicBezTo>
                      <a:pt x="298" y="25"/>
                      <a:pt x="298" y="25"/>
                      <a:pt x="298" y="25"/>
                    </a:cubicBezTo>
                    <a:cubicBezTo>
                      <a:pt x="306" y="62"/>
                      <a:pt x="306" y="62"/>
                      <a:pt x="306" y="62"/>
                    </a:cubicBezTo>
                    <a:cubicBezTo>
                      <a:pt x="307" y="67"/>
                      <a:pt x="308" y="72"/>
                      <a:pt x="308" y="77"/>
                    </a:cubicBezTo>
                    <a:cubicBezTo>
                      <a:pt x="309" y="72"/>
                      <a:pt x="310" y="67"/>
                      <a:pt x="311" y="62"/>
                    </a:cubicBezTo>
                    <a:cubicBezTo>
                      <a:pt x="318" y="25"/>
                      <a:pt x="318" y="25"/>
                      <a:pt x="318" y="25"/>
                    </a:cubicBezTo>
                    <a:cubicBezTo>
                      <a:pt x="324" y="25"/>
                      <a:pt x="324" y="25"/>
                      <a:pt x="324" y="25"/>
                    </a:cubicBezTo>
                    <a:cubicBezTo>
                      <a:pt x="311" y="90"/>
                      <a:pt x="311" y="90"/>
                      <a:pt x="311" y="90"/>
                    </a:cubicBezTo>
                    <a:cubicBezTo>
                      <a:pt x="309" y="97"/>
                      <a:pt x="308" y="102"/>
                      <a:pt x="308" y="104"/>
                    </a:cubicBezTo>
                    <a:cubicBezTo>
                      <a:pt x="306" y="108"/>
                      <a:pt x="305" y="111"/>
                      <a:pt x="304" y="112"/>
                    </a:cubicBezTo>
                    <a:cubicBezTo>
                      <a:pt x="303" y="114"/>
                      <a:pt x="301" y="115"/>
                      <a:pt x="299" y="115"/>
                    </a:cubicBezTo>
                    <a:cubicBezTo>
                      <a:pt x="298" y="115"/>
                      <a:pt x="297" y="114"/>
                      <a:pt x="295" y="113"/>
                    </a:cubicBezTo>
                    <a:close/>
                    <a:moveTo>
                      <a:pt x="346" y="57"/>
                    </a:moveTo>
                    <a:cubicBezTo>
                      <a:pt x="346" y="45"/>
                      <a:pt x="348" y="37"/>
                      <a:pt x="351" y="31"/>
                    </a:cubicBezTo>
                    <a:cubicBezTo>
                      <a:pt x="354" y="26"/>
                      <a:pt x="358" y="24"/>
                      <a:pt x="362" y="24"/>
                    </a:cubicBezTo>
                    <a:cubicBezTo>
                      <a:pt x="367" y="24"/>
                      <a:pt x="371" y="27"/>
                      <a:pt x="374" y="32"/>
                    </a:cubicBezTo>
                    <a:cubicBezTo>
                      <a:pt x="377" y="38"/>
                      <a:pt x="379" y="46"/>
                      <a:pt x="379" y="56"/>
                    </a:cubicBezTo>
                    <a:cubicBezTo>
                      <a:pt x="379" y="64"/>
                      <a:pt x="378" y="71"/>
                      <a:pt x="376" y="76"/>
                    </a:cubicBezTo>
                    <a:cubicBezTo>
                      <a:pt x="375" y="80"/>
                      <a:pt x="373" y="84"/>
                      <a:pt x="371" y="86"/>
                    </a:cubicBezTo>
                    <a:cubicBezTo>
                      <a:pt x="368" y="89"/>
                      <a:pt x="365" y="90"/>
                      <a:pt x="362" y="90"/>
                    </a:cubicBezTo>
                    <a:cubicBezTo>
                      <a:pt x="357" y="90"/>
                      <a:pt x="353" y="87"/>
                      <a:pt x="350" y="82"/>
                    </a:cubicBezTo>
                    <a:cubicBezTo>
                      <a:pt x="347" y="76"/>
                      <a:pt x="346" y="68"/>
                      <a:pt x="346" y="57"/>
                    </a:cubicBezTo>
                    <a:close/>
                    <a:moveTo>
                      <a:pt x="352" y="57"/>
                    </a:moveTo>
                    <a:cubicBezTo>
                      <a:pt x="352" y="65"/>
                      <a:pt x="353" y="71"/>
                      <a:pt x="355" y="75"/>
                    </a:cubicBezTo>
                    <a:cubicBezTo>
                      <a:pt x="357" y="79"/>
                      <a:pt x="359" y="81"/>
                      <a:pt x="362" y="81"/>
                    </a:cubicBezTo>
                    <a:cubicBezTo>
                      <a:pt x="365" y="81"/>
                      <a:pt x="368" y="79"/>
                      <a:pt x="369" y="75"/>
                    </a:cubicBezTo>
                    <a:cubicBezTo>
                      <a:pt x="371" y="71"/>
                      <a:pt x="372" y="65"/>
                      <a:pt x="372" y="57"/>
                    </a:cubicBezTo>
                    <a:cubicBezTo>
                      <a:pt x="372" y="49"/>
                      <a:pt x="371" y="43"/>
                      <a:pt x="369" y="39"/>
                    </a:cubicBezTo>
                    <a:cubicBezTo>
                      <a:pt x="368" y="35"/>
                      <a:pt x="365" y="33"/>
                      <a:pt x="362" y="33"/>
                    </a:cubicBezTo>
                    <a:cubicBezTo>
                      <a:pt x="359" y="33"/>
                      <a:pt x="357" y="35"/>
                      <a:pt x="355" y="39"/>
                    </a:cubicBezTo>
                    <a:cubicBezTo>
                      <a:pt x="353" y="43"/>
                      <a:pt x="352" y="49"/>
                      <a:pt x="352" y="57"/>
                    </a:cubicBezTo>
                    <a:close/>
                    <a:moveTo>
                      <a:pt x="391" y="89"/>
                    </a:moveTo>
                    <a:cubicBezTo>
                      <a:pt x="391" y="34"/>
                      <a:pt x="391" y="34"/>
                      <a:pt x="391" y="34"/>
                    </a:cubicBezTo>
                    <a:cubicBezTo>
                      <a:pt x="385" y="34"/>
                      <a:pt x="385" y="34"/>
                      <a:pt x="385" y="34"/>
                    </a:cubicBezTo>
                    <a:cubicBezTo>
                      <a:pt x="385" y="25"/>
                      <a:pt x="385" y="25"/>
                      <a:pt x="385" y="25"/>
                    </a:cubicBezTo>
                    <a:cubicBezTo>
                      <a:pt x="391" y="25"/>
                      <a:pt x="391" y="25"/>
                      <a:pt x="391" y="25"/>
                    </a:cubicBezTo>
                    <a:cubicBezTo>
                      <a:pt x="391" y="19"/>
                      <a:pt x="391" y="19"/>
                      <a:pt x="391" y="19"/>
                    </a:cubicBezTo>
                    <a:cubicBezTo>
                      <a:pt x="391" y="14"/>
                      <a:pt x="391" y="11"/>
                      <a:pt x="391" y="9"/>
                    </a:cubicBezTo>
                    <a:cubicBezTo>
                      <a:pt x="392" y="6"/>
                      <a:pt x="393" y="4"/>
                      <a:pt x="394" y="2"/>
                    </a:cubicBezTo>
                    <a:cubicBezTo>
                      <a:pt x="396" y="0"/>
                      <a:pt x="398" y="0"/>
                      <a:pt x="400" y="0"/>
                    </a:cubicBezTo>
                    <a:cubicBezTo>
                      <a:pt x="402" y="0"/>
                      <a:pt x="404" y="0"/>
                      <a:pt x="406" y="1"/>
                    </a:cubicBezTo>
                    <a:cubicBezTo>
                      <a:pt x="405" y="10"/>
                      <a:pt x="405" y="10"/>
                      <a:pt x="405" y="10"/>
                    </a:cubicBezTo>
                    <a:cubicBezTo>
                      <a:pt x="404" y="10"/>
                      <a:pt x="403" y="9"/>
                      <a:pt x="401" y="9"/>
                    </a:cubicBezTo>
                    <a:cubicBezTo>
                      <a:pt x="400" y="9"/>
                      <a:pt x="398" y="10"/>
                      <a:pt x="398" y="12"/>
                    </a:cubicBezTo>
                    <a:cubicBezTo>
                      <a:pt x="397" y="13"/>
                      <a:pt x="397" y="16"/>
                      <a:pt x="397" y="19"/>
                    </a:cubicBezTo>
                    <a:cubicBezTo>
                      <a:pt x="397" y="25"/>
                      <a:pt x="397" y="25"/>
                      <a:pt x="397" y="25"/>
                    </a:cubicBezTo>
                    <a:cubicBezTo>
                      <a:pt x="403" y="25"/>
                      <a:pt x="403" y="25"/>
                      <a:pt x="403" y="25"/>
                    </a:cubicBezTo>
                    <a:cubicBezTo>
                      <a:pt x="403" y="34"/>
                      <a:pt x="403" y="34"/>
                      <a:pt x="403" y="34"/>
                    </a:cubicBezTo>
                    <a:cubicBezTo>
                      <a:pt x="397" y="34"/>
                      <a:pt x="397" y="34"/>
                      <a:pt x="397" y="34"/>
                    </a:cubicBezTo>
                    <a:cubicBezTo>
                      <a:pt x="397" y="89"/>
                      <a:pt x="397" y="89"/>
                      <a:pt x="397" y="89"/>
                    </a:cubicBezTo>
                    <a:cubicBezTo>
                      <a:pt x="391" y="89"/>
                      <a:pt x="391" y="89"/>
                      <a:pt x="391" y="89"/>
                    </a:cubicBezTo>
                    <a:close/>
                    <a:moveTo>
                      <a:pt x="428" y="89"/>
                    </a:moveTo>
                    <a:cubicBezTo>
                      <a:pt x="428" y="1"/>
                      <a:pt x="428" y="1"/>
                      <a:pt x="428" y="1"/>
                    </a:cubicBezTo>
                    <a:cubicBezTo>
                      <a:pt x="463" y="1"/>
                      <a:pt x="463" y="1"/>
                      <a:pt x="463" y="1"/>
                    </a:cubicBezTo>
                    <a:cubicBezTo>
                      <a:pt x="463" y="11"/>
                      <a:pt x="463" y="11"/>
                      <a:pt x="463" y="11"/>
                    </a:cubicBezTo>
                    <a:cubicBezTo>
                      <a:pt x="434" y="11"/>
                      <a:pt x="434" y="11"/>
                      <a:pt x="434" y="11"/>
                    </a:cubicBezTo>
                    <a:cubicBezTo>
                      <a:pt x="434" y="38"/>
                      <a:pt x="434" y="38"/>
                      <a:pt x="434" y="38"/>
                    </a:cubicBezTo>
                    <a:cubicBezTo>
                      <a:pt x="461" y="38"/>
                      <a:pt x="461" y="38"/>
                      <a:pt x="461" y="38"/>
                    </a:cubicBezTo>
                    <a:cubicBezTo>
                      <a:pt x="461" y="49"/>
                      <a:pt x="461" y="49"/>
                      <a:pt x="461" y="49"/>
                    </a:cubicBezTo>
                    <a:cubicBezTo>
                      <a:pt x="434" y="49"/>
                      <a:pt x="434" y="49"/>
                      <a:pt x="434" y="49"/>
                    </a:cubicBezTo>
                    <a:cubicBezTo>
                      <a:pt x="434" y="79"/>
                      <a:pt x="434" y="79"/>
                      <a:pt x="434" y="79"/>
                    </a:cubicBezTo>
                    <a:cubicBezTo>
                      <a:pt x="464" y="79"/>
                      <a:pt x="464" y="79"/>
                      <a:pt x="464" y="79"/>
                    </a:cubicBezTo>
                    <a:cubicBezTo>
                      <a:pt x="464" y="89"/>
                      <a:pt x="464" y="89"/>
                      <a:pt x="464" y="89"/>
                    </a:cubicBezTo>
                    <a:cubicBezTo>
                      <a:pt x="428" y="89"/>
                      <a:pt x="428" y="89"/>
                      <a:pt x="428" y="89"/>
                    </a:cubicBezTo>
                    <a:close/>
                    <a:moveTo>
                      <a:pt x="475" y="89"/>
                    </a:moveTo>
                    <a:cubicBezTo>
                      <a:pt x="475" y="1"/>
                      <a:pt x="475" y="1"/>
                      <a:pt x="475" y="1"/>
                    </a:cubicBezTo>
                    <a:cubicBezTo>
                      <a:pt x="481" y="1"/>
                      <a:pt x="481" y="1"/>
                      <a:pt x="481" y="1"/>
                    </a:cubicBezTo>
                    <a:cubicBezTo>
                      <a:pt x="481" y="89"/>
                      <a:pt x="481" y="89"/>
                      <a:pt x="481" y="89"/>
                    </a:cubicBezTo>
                    <a:cubicBezTo>
                      <a:pt x="475" y="89"/>
                      <a:pt x="475" y="89"/>
                      <a:pt x="475" y="89"/>
                    </a:cubicBezTo>
                    <a:close/>
                    <a:moveTo>
                      <a:pt x="518" y="68"/>
                    </a:moveTo>
                    <a:cubicBezTo>
                      <a:pt x="524" y="70"/>
                      <a:pt x="524" y="70"/>
                      <a:pt x="524" y="70"/>
                    </a:cubicBezTo>
                    <a:cubicBezTo>
                      <a:pt x="523" y="76"/>
                      <a:pt x="522" y="81"/>
                      <a:pt x="519" y="85"/>
                    </a:cubicBezTo>
                    <a:cubicBezTo>
                      <a:pt x="516" y="89"/>
                      <a:pt x="513" y="90"/>
                      <a:pt x="509" y="90"/>
                    </a:cubicBezTo>
                    <a:cubicBezTo>
                      <a:pt x="504" y="90"/>
                      <a:pt x="500" y="87"/>
                      <a:pt x="497" y="82"/>
                    </a:cubicBezTo>
                    <a:cubicBezTo>
                      <a:pt x="494" y="76"/>
                      <a:pt x="492" y="68"/>
                      <a:pt x="492" y="58"/>
                    </a:cubicBezTo>
                    <a:cubicBezTo>
                      <a:pt x="492" y="47"/>
                      <a:pt x="494" y="39"/>
                      <a:pt x="497" y="33"/>
                    </a:cubicBezTo>
                    <a:cubicBezTo>
                      <a:pt x="500" y="27"/>
                      <a:pt x="504" y="24"/>
                      <a:pt x="509" y="24"/>
                    </a:cubicBezTo>
                    <a:cubicBezTo>
                      <a:pt x="513" y="24"/>
                      <a:pt x="517" y="27"/>
                      <a:pt x="520" y="33"/>
                    </a:cubicBezTo>
                    <a:cubicBezTo>
                      <a:pt x="523" y="38"/>
                      <a:pt x="524" y="46"/>
                      <a:pt x="524" y="57"/>
                    </a:cubicBezTo>
                    <a:cubicBezTo>
                      <a:pt x="524" y="58"/>
                      <a:pt x="524" y="59"/>
                      <a:pt x="524" y="60"/>
                    </a:cubicBezTo>
                    <a:cubicBezTo>
                      <a:pt x="498" y="60"/>
                      <a:pt x="498" y="60"/>
                      <a:pt x="498" y="60"/>
                    </a:cubicBezTo>
                    <a:cubicBezTo>
                      <a:pt x="499" y="67"/>
                      <a:pt x="500" y="72"/>
                      <a:pt x="502" y="76"/>
                    </a:cubicBezTo>
                    <a:cubicBezTo>
                      <a:pt x="504" y="80"/>
                      <a:pt x="506" y="81"/>
                      <a:pt x="509" y="81"/>
                    </a:cubicBezTo>
                    <a:cubicBezTo>
                      <a:pt x="511" y="81"/>
                      <a:pt x="513" y="80"/>
                      <a:pt x="514" y="78"/>
                    </a:cubicBezTo>
                    <a:cubicBezTo>
                      <a:pt x="516" y="76"/>
                      <a:pt x="517" y="73"/>
                      <a:pt x="518" y="68"/>
                    </a:cubicBezTo>
                    <a:close/>
                    <a:moveTo>
                      <a:pt x="499" y="51"/>
                    </a:moveTo>
                    <a:cubicBezTo>
                      <a:pt x="518" y="51"/>
                      <a:pt x="518" y="51"/>
                      <a:pt x="518" y="51"/>
                    </a:cubicBezTo>
                    <a:cubicBezTo>
                      <a:pt x="518" y="46"/>
                      <a:pt x="517" y="42"/>
                      <a:pt x="516" y="39"/>
                    </a:cubicBezTo>
                    <a:cubicBezTo>
                      <a:pt x="514" y="35"/>
                      <a:pt x="512" y="33"/>
                      <a:pt x="509" y="33"/>
                    </a:cubicBezTo>
                    <a:cubicBezTo>
                      <a:pt x="506" y="33"/>
                      <a:pt x="504" y="34"/>
                      <a:pt x="502" y="38"/>
                    </a:cubicBezTo>
                    <a:cubicBezTo>
                      <a:pt x="500" y="41"/>
                      <a:pt x="499" y="45"/>
                      <a:pt x="499" y="51"/>
                    </a:cubicBezTo>
                    <a:close/>
                    <a:moveTo>
                      <a:pt x="558" y="66"/>
                    </a:moveTo>
                    <a:cubicBezTo>
                      <a:pt x="564" y="67"/>
                      <a:pt x="564" y="67"/>
                      <a:pt x="564" y="67"/>
                    </a:cubicBezTo>
                    <a:cubicBezTo>
                      <a:pt x="564" y="74"/>
                      <a:pt x="562" y="80"/>
                      <a:pt x="559" y="84"/>
                    </a:cubicBezTo>
                    <a:cubicBezTo>
                      <a:pt x="557" y="88"/>
                      <a:pt x="553" y="90"/>
                      <a:pt x="550" y="90"/>
                    </a:cubicBezTo>
                    <a:cubicBezTo>
                      <a:pt x="545" y="90"/>
                      <a:pt x="541" y="87"/>
                      <a:pt x="538" y="82"/>
                    </a:cubicBezTo>
                    <a:cubicBezTo>
                      <a:pt x="535" y="76"/>
                      <a:pt x="534" y="68"/>
                      <a:pt x="534" y="57"/>
                    </a:cubicBezTo>
                    <a:cubicBezTo>
                      <a:pt x="534" y="50"/>
                      <a:pt x="534" y="44"/>
                      <a:pt x="536" y="39"/>
                    </a:cubicBezTo>
                    <a:cubicBezTo>
                      <a:pt x="537" y="34"/>
                      <a:pt x="539" y="30"/>
                      <a:pt x="541" y="28"/>
                    </a:cubicBezTo>
                    <a:cubicBezTo>
                      <a:pt x="544" y="25"/>
                      <a:pt x="547" y="24"/>
                      <a:pt x="550" y="24"/>
                    </a:cubicBezTo>
                    <a:cubicBezTo>
                      <a:pt x="553" y="24"/>
                      <a:pt x="557" y="26"/>
                      <a:pt x="559" y="29"/>
                    </a:cubicBezTo>
                    <a:cubicBezTo>
                      <a:pt x="561" y="33"/>
                      <a:pt x="563" y="38"/>
                      <a:pt x="564" y="44"/>
                    </a:cubicBezTo>
                    <a:cubicBezTo>
                      <a:pt x="558" y="46"/>
                      <a:pt x="558" y="46"/>
                      <a:pt x="558" y="46"/>
                    </a:cubicBezTo>
                    <a:cubicBezTo>
                      <a:pt x="557" y="41"/>
                      <a:pt x="556" y="38"/>
                      <a:pt x="555" y="36"/>
                    </a:cubicBezTo>
                    <a:cubicBezTo>
                      <a:pt x="554" y="34"/>
                      <a:pt x="552" y="33"/>
                      <a:pt x="550" y="33"/>
                    </a:cubicBezTo>
                    <a:cubicBezTo>
                      <a:pt x="547" y="33"/>
                      <a:pt x="544" y="35"/>
                      <a:pt x="543" y="39"/>
                    </a:cubicBezTo>
                    <a:cubicBezTo>
                      <a:pt x="541" y="42"/>
                      <a:pt x="540" y="49"/>
                      <a:pt x="540" y="57"/>
                    </a:cubicBezTo>
                    <a:cubicBezTo>
                      <a:pt x="540" y="66"/>
                      <a:pt x="541" y="72"/>
                      <a:pt x="542" y="76"/>
                    </a:cubicBezTo>
                    <a:cubicBezTo>
                      <a:pt x="544" y="80"/>
                      <a:pt x="547" y="81"/>
                      <a:pt x="550" y="81"/>
                    </a:cubicBezTo>
                    <a:cubicBezTo>
                      <a:pt x="552" y="81"/>
                      <a:pt x="554" y="80"/>
                      <a:pt x="555" y="78"/>
                    </a:cubicBezTo>
                    <a:cubicBezTo>
                      <a:pt x="557" y="75"/>
                      <a:pt x="558" y="71"/>
                      <a:pt x="558" y="66"/>
                    </a:cubicBezTo>
                    <a:close/>
                    <a:moveTo>
                      <a:pt x="586" y="79"/>
                    </a:moveTo>
                    <a:cubicBezTo>
                      <a:pt x="587" y="89"/>
                      <a:pt x="587" y="89"/>
                      <a:pt x="587" y="89"/>
                    </a:cubicBezTo>
                    <a:cubicBezTo>
                      <a:pt x="585" y="89"/>
                      <a:pt x="584" y="90"/>
                      <a:pt x="582" y="90"/>
                    </a:cubicBezTo>
                    <a:cubicBezTo>
                      <a:pt x="580" y="90"/>
                      <a:pt x="578" y="89"/>
                      <a:pt x="577" y="88"/>
                    </a:cubicBezTo>
                    <a:cubicBezTo>
                      <a:pt x="576" y="87"/>
                      <a:pt x="575" y="85"/>
                      <a:pt x="575" y="83"/>
                    </a:cubicBezTo>
                    <a:cubicBezTo>
                      <a:pt x="574" y="81"/>
                      <a:pt x="574" y="77"/>
                      <a:pt x="574" y="70"/>
                    </a:cubicBezTo>
                    <a:cubicBezTo>
                      <a:pt x="574" y="34"/>
                      <a:pt x="574" y="34"/>
                      <a:pt x="574" y="34"/>
                    </a:cubicBezTo>
                    <a:cubicBezTo>
                      <a:pt x="570" y="34"/>
                      <a:pt x="570" y="34"/>
                      <a:pt x="570" y="34"/>
                    </a:cubicBezTo>
                    <a:cubicBezTo>
                      <a:pt x="570" y="25"/>
                      <a:pt x="570" y="25"/>
                      <a:pt x="570" y="25"/>
                    </a:cubicBezTo>
                    <a:cubicBezTo>
                      <a:pt x="574" y="25"/>
                      <a:pt x="574" y="25"/>
                      <a:pt x="574" y="25"/>
                    </a:cubicBezTo>
                    <a:cubicBezTo>
                      <a:pt x="574" y="10"/>
                      <a:pt x="574" y="10"/>
                      <a:pt x="574" y="10"/>
                    </a:cubicBezTo>
                    <a:cubicBezTo>
                      <a:pt x="580" y="3"/>
                      <a:pt x="580" y="3"/>
                      <a:pt x="580" y="3"/>
                    </a:cubicBezTo>
                    <a:cubicBezTo>
                      <a:pt x="580" y="25"/>
                      <a:pt x="580" y="25"/>
                      <a:pt x="580" y="25"/>
                    </a:cubicBezTo>
                    <a:cubicBezTo>
                      <a:pt x="586" y="25"/>
                      <a:pt x="586" y="25"/>
                      <a:pt x="586" y="25"/>
                    </a:cubicBezTo>
                    <a:cubicBezTo>
                      <a:pt x="586" y="34"/>
                      <a:pt x="586" y="34"/>
                      <a:pt x="586" y="34"/>
                    </a:cubicBezTo>
                    <a:cubicBezTo>
                      <a:pt x="580" y="34"/>
                      <a:pt x="580" y="34"/>
                      <a:pt x="580" y="34"/>
                    </a:cubicBezTo>
                    <a:cubicBezTo>
                      <a:pt x="580" y="71"/>
                      <a:pt x="580" y="71"/>
                      <a:pt x="580" y="71"/>
                    </a:cubicBezTo>
                    <a:cubicBezTo>
                      <a:pt x="580" y="74"/>
                      <a:pt x="580" y="76"/>
                      <a:pt x="580" y="77"/>
                    </a:cubicBezTo>
                    <a:cubicBezTo>
                      <a:pt x="580" y="78"/>
                      <a:pt x="581" y="78"/>
                      <a:pt x="581" y="79"/>
                    </a:cubicBezTo>
                    <a:cubicBezTo>
                      <a:pt x="582" y="79"/>
                      <a:pt x="582" y="80"/>
                      <a:pt x="583" y="80"/>
                    </a:cubicBezTo>
                    <a:cubicBezTo>
                      <a:pt x="584" y="80"/>
                      <a:pt x="585" y="80"/>
                      <a:pt x="586" y="79"/>
                    </a:cubicBezTo>
                    <a:close/>
                    <a:moveTo>
                      <a:pt x="595" y="89"/>
                    </a:moveTo>
                    <a:cubicBezTo>
                      <a:pt x="595" y="25"/>
                      <a:pt x="595" y="25"/>
                      <a:pt x="595" y="25"/>
                    </a:cubicBezTo>
                    <a:cubicBezTo>
                      <a:pt x="601" y="25"/>
                      <a:pt x="601" y="25"/>
                      <a:pt x="601" y="25"/>
                    </a:cubicBezTo>
                    <a:cubicBezTo>
                      <a:pt x="601" y="35"/>
                      <a:pt x="601" y="35"/>
                      <a:pt x="601" y="35"/>
                    </a:cubicBezTo>
                    <a:cubicBezTo>
                      <a:pt x="602" y="30"/>
                      <a:pt x="603" y="27"/>
                      <a:pt x="605" y="26"/>
                    </a:cubicBezTo>
                    <a:cubicBezTo>
                      <a:pt x="606" y="25"/>
                      <a:pt x="607" y="24"/>
                      <a:pt x="608" y="24"/>
                    </a:cubicBezTo>
                    <a:cubicBezTo>
                      <a:pt x="610" y="24"/>
                      <a:pt x="612" y="25"/>
                      <a:pt x="614" y="27"/>
                    </a:cubicBezTo>
                    <a:cubicBezTo>
                      <a:pt x="612" y="37"/>
                      <a:pt x="612" y="37"/>
                      <a:pt x="612" y="37"/>
                    </a:cubicBezTo>
                    <a:cubicBezTo>
                      <a:pt x="611" y="36"/>
                      <a:pt x="609" y="35"/>
                      <a:pt x="608" y="35"/>
                    </a:cubicBezTo>
                    <a:cubicBezTo>
                      <a:pt x="607" y="35"/>
                      <a:pt x="606" y="36"/>
                      <a:pt x="605" y="37"/>
                    </a:cubicBezTo>
                    <a:cubicBezTo>
                      <a:pt x="603" y="39"/>
                      <a:pt x="603" y="41"/>
                      <a:pt x="602" y="43"/>
                    </a:cubicBezTo>
                    <a:cubicBezTo>
                      <a:pt x="602" y="47"/>
                      <a:pt x="601" y="51"/>
                      <a:pt x="601" y="56"/>
                    </a:cubicBezTo>
                    <a:cubicBezTo>
                      <a:pt x="601" y="89"/>
                      <a:pt x="601" y="89"/>
                      <a:pt x="601" y="89"/>
                    </a:cubicBezTo>
                    <a:cubicBezTo>
                      <a:pt x="595" y="89"/>
                      <a:pt x="595" y="89"/>
                      <a:pt x="595" y="89"/>
                    </a:cubicBezTo>
                    <a:close/>
                    <a:moveTo>
                      <a:pt x="619" y="57"/>
                    </a:moveTo>
                    <a:cubicBezTo>
                      <a:pt x="619" y="45"/>
                      <a:pt x="621" y="37"/>
                      <a:pt x="625" y="31"/>
                    </a:cubicBezTo>
                    <a:cubicBezTo>
                      <a:pt x="628" y="26"/>
                      <a:pt x="632" y="24"/>
                      <a:pt x="636" y="24"/>
                    </a:cubicBezTo>
                    <a:cubicBezTo>
                      <a:pt x="641" y="24"/>
                      <a:pt x="645" y="27"/>
                      <a:pt x="648" y="32"/>
                    </a:cubicBezTo>
                    <a:cubicBezTo>
                      <a:pt x="651" y="38"/>
                      <a:pt x="652" y="46"/>
                      <a:pt x="652" y="56"/>
                    </a:cubicBezTo>
                    <a:cubicBezTo>
                      <a:pt x="652" y="64"/>
                      <a:pt x="652" y="71"/>
                      <a:pt x="650" y="76"/>
                    </a:cubicBezTo>
                    <a:cubicBezTo>
                      <a:pt x="649" y="80"/>
                      <a:pt x="647" y="84"/>
                      <a:pt x="644" y="86"/>
                    </a:cubicBezTo>
                    <a:cubicBezTo>
                      <a:pt x="642" y="89"/>
                      <a:pt x="639" y="90"/>
                      <a:pt x="636" y="90"/>
                    </a:cubicBezTo>
                    <a:cubicBezTo>
                      <a:pt x="631" y="90"/>
                      <a:pt x="627" y="87"/>
                      <a:pt x="624" y="82"/>
                    </a:cubicBezTo>
                    <a:cubicBezTo>
                      <a:pt x="621" y="76"/>
                      <a:pt x="619" y="68"/>
                      <a:pt x="619" y="57"/>
                    </a:cubicBezTo>
                    <a:close/>
                    <a:moveTo>
                      <a:pt x="626" y="57"/>
                    </a:moveTo>
                    <a:cubicBezTo>
                      <a:pt x="626" y="65"/>
                      <a:pt x="627" y="71"/>
                      <a:pt x="628" y="75"/>
                    </a:cubicBezTo>
                    <a:cubicBezTo>
                      <a:pt x="630" y="79"/>
                      <a:pt x="633" y="81"/>
                      <a:pt x="636" y="81"/>
                    </a:cubicBezTo>
                    <a:cubicBezTo>
                      <a:pt x="639" y="81"/>
                      <a:pt x="641" y="79"/>
                      <a:pt x="643" y="75"/>
                    </a:cubicBezTo>
                    <a:cubicBezTo>
                      <a:pt x="645" y="71"/>
                      <a:pt x="646" y="65"/>
                      <a:pt x="646" y="57"/>
                    </a:cubicBezTo>
                    <a:cubicBezTo>
                      <a:pt x="646" y="49"/>
                      <a:pt x="645" y="43"/>
                      <a:pt x="643" y="39"/>
                    </a:cubicBezTo>
                    <a:cubicBezTo>
                      <a:pt x="641" y="35"/>
                      <a:pt x="639" y="33"/>
                      <a:pt x="636" y="33"/>
                    </a:cubicBezTo>
                    <a:cubicBezTo>
                      <a:pt x="633" y="33"/>
                      <a:pt x="630" y="35"/>
                      <a:pt x="628" y="39"/>
                    </a:cubicBezTo>
                    <a:cubicBezTo>
                      <a:pt x="627" y="43"/>
                      <a:pt x="626" y="49"/>
                      <a:pt x="626" y="57"/>
                    </a:cubicBezTo>
                    <a:close/>
                    <a:moveTo>
                      <a:pt x="663" y="89"/>
                    </a:moveTo>
                    <a:cubicBezTo>
                      <a:pt x="663" y="25"/>
                      <a:pt x="663" y="25"/>
                      <a:pt x="663" y="25"/>
                    </a:cubicBezTo>
                    <a:cubicBezTo>
                      <a:pt x="668" y="25"/>
                      <a:pt x="668" y="25"/>
                      <a:pt x="668" y="25"/>
                    </a:cubicBezTo>
                    <a:cubicBezTo>
                      <a:pt x="668" y="34"/>
                      <a:pt x="668" y="34"/>
                      <a:pt x="668" y="34"/>
                    </a:cubicBezTo>
                    <a:cubicBezTo>
                      <a:pt x="671" y="27"/>
                      <a:pt x="675" y="24"/>
                      <a:pt x="679" y="24"/>
                    </a:cubicBezTo>
                    <a:cubicBezTo>
                      <a:pt x="682" y="24"/>
                      <a:pt x="683" y="25"/>
                      <a:pt x="685" y="26"/>
                    </a:cubicBezTo>
                    <a:cubicBezTo>
                      <a:pt x="687" y="27"/>
                      <a:pt x="688" y="29"/>
                      <a:pt x="689" y="31"/>
                    </a:cubicBezTo>
                    <a:cubicBezTo>
                      <a:pt x="690" y="34"/>
                      <a:pt x="691" y="36"/>
                      <a:pt x="691" y="39"/>
                    </a:cubicBezTo>
                    <a:cubicBezTo>
                      <a:pt x="691" y="41"/>
                      <a:pt x="691" y="45"/>
                      <a:pt x="691" y="50"/>
                    </a:cubicBezTo>
                    <a:cubicBezTo>
                      <a:pt x="691" y="89"/>
                      <a:pt x="691" y="89"/>
                      <a:pt x="691" y="89"/>
                    </a:cubicBezTo>
                    <a:cubicBezTo>
                      <a:pt x="685" y="89"/>
                      <a:pt x="685" y="89"/>
                      <a:pt x="685" y="89"/>
                    </a:cubicBezTo>
                    <a:cubicBezTo>
                      <a:pt x="685" y="50"/>
                      <a:pt x="685" y="50"/>
                      <a:pt x="685" y="50"/>
                    </a:cubicBezTo>
                    <a:cubicBezTo>
                      <a:pt x="685" y="46"/>
                      <a:pt x="685" y="43"/>
                      <a:pt x="685" y="40"/>
                    </a:cubicBezTo>
                    <a:cubicBezTo>
                      <a:pt x="684" y="38"/>
                      <a:pt x="683" y="36"/>
                      <a:pt x="682" y="35"/>
                    </a:cubicBezTo>
                    <a:cubicBezTo>
                      <a:pt x="681" y="34"/>
                      <a:pt x="680" y="33"/>
                      <a:pt x="678" y="33"/>
                    </a:cubicBezTo>
                    <a:cubicBezTo>
                      <a:pt x="676" y="33"/>
                      <a:pt x="673" y="35"/>
                      <a:pt x="672" y="38"/>
                    </a:cubicBezTo>
                    <a:cubicBezTo>
                      <a:pt x="670" y="40"/>
                      <a:pt x="669" y="46"/>
                      <a:pt x="669" y="54"/>
                    </a:cubicBezTo>
                    <a:cubicBezTo>
                      <a:pt x="669" y="89"/>
                      <a:pt x="669" y="89"/>
                      <a:pt x="669" y="89"/>
                    </a:cubicBezTo>
                    <a:cubicBezTo>
                      <a:pt x="663" y="89"/>
                      <a:pt x="663" y="89"/>
                      <a:pt x="663" y="89"/>
                    </a:cubicBezTo>
                    <a:close/>
                    <a:moveTo>
                      <a:pt x="704" y="14"/>
                    </a:moveTo>
                    <a:cubicBezTo>
                      <a:pt x="704" y="1"/>
                      <a:pt x="704" y="1"/>
                      <a:pt x="704" y="1"/>
                    </a:cubicBezTo>
                    <a:cubicBezTo>
                      <a:pt x="710" y="1"/>
                      <a:pt x="710" y="1"/>
                      <a:pt x="710" y="1"/>
                    </a:cubicBezTo>
                    <a:cubicBezTo>
                      <a:pt x="710" y="14"/>
                      <a:pt x="710" y="14"/>
                      <a:pt x="710" y="14"/>
                    </a:cubicBezTo>
                    <a:cubicBezTo>
                      <a:pt x="704" y="14"/>
                      <a:pt x="704" y="14"/>
                      <a:pt x="704" y="14"/>
                    </a:cubicBezTo>
                    <a:close/>
                    <a:moveTo>
                      <a:pt x="704" y="89"/>
                    </a:moveTo>
                    <a:cubicBezTo>
                      <a:pt x="704" y="25"/>
                      <a:pt x="704" y="25"/>
                      <a:pt x="704" y="25"/>
                    </a:cubicBezTo>
                    <a:cubicBezTo>
                      <a:pt x="710" y="25"/>
                      <a:pt x="710" y="25"/>
                      <a:pt x="710" y="25"/>
                    </a:cubicBezTo>
                    <a:cubicBezTo>
                      <a:pt x="710" y="89"/>
                      <a:pt x="710" y="89"/>
                      <a:pt x="710" y="89"/>
                    </a:cubicBezTo>
                    <a:cubicBezTo>
                      <a:pt x="704" y="89"/>
                      <a:pt x="704" y="89"/>
                      <a:pt x="704" y="89"/>
                    </a:cubicBezTo>
                    <a:close/>
                    <a:moveTo>
                      <a:pt x="746" y="66"/>
                    </a:moveTo>
                    <a:cubicBezTo>
                      <a:pt x="752" y="67"/>
                      <a:pt x="752" y="67"/>
                      <a:pt x="752" y="67"/>
                    </a:cubicBezTo>
                    <a:cubicBezTo>
                      <a:pt x="751" y="74"/>
                      <a:pt x="749" y="80"/>
                      <a:pt x="747" y="84"/>
                    </a:cubicBezTo>
                    <a:cubicBezTo>
                      <a:pt x="744" y="88"/>
                      <a:pt x="741" y="90"/>
                      <a:pt x="737" y="90"/>
                    </a:cubicBezTo>
                    <a:cubicBezTo>
                      <a:pt x="732" y="90"/>
                      <a:pt x="728" y="87"/>
                      <a:pt x="726" y="82"/>
                    </a:cubicBezTo>
                    <a:cubicBezTo>
                      <a:pt x="723" y="76"/>
                      <a:pt x="721" y="68"/>
                      <a:pt x="721" y="57"/>
                    </a:cubicBezTo>
                    <a:cubicBezTo>
                      <a:pt x="721" y="50"/>
                      <a:pt x="722" y="44"/>
                      <a:pt x="723" y="39"/>
                    </a:cubicBezTo>
                    <a:cubicBezTo>
                      <a:pt x="724" y="34"/>
                      <a:pt x="726" y="30"/>
                      <a:pt x="729" y="28"/>
                    </a:cubicBezTo>
                    <a:cubicBezTo>
                      <a:pt x="731" y="25"/>
                      <a:pt x="734" y="24"/>
                      <a:pt x="737" y="24"/>
                    </a:cubicBezTo>
                    <a:cubicBezTo>
                      <a:pt x="741" y="24"/>
                      <a:pt x="744" y="26"/>
                      <a:pt x="746" y="29"/>
                    </a:cubicBezTo>
                    <a:cubicBezTo>
                      <a:pt x="749" y="33"/>
                      <a:pt x="750" y="38"/>
                      <a:pt x="751" y="44"/>
                    </a:cubicBezTo>
                    <a:cubicBezTo>
                      <a:pt x="745" y="46"/>
                      <a:pt x="745" y="46"/>
                      <a:pt x="745" y="46"/>
                    </a:cubicBezTo>
                    <a:cubicBezTo>
                      <a:pt x="745" y="41"/>
                      <a:pt x="744" y="38"/>
                      <a:pt x="742" y="36"/>
                    </a:cubicBezTo>
                    <a:cubicBezTo>
                      <a:pt x="741" y="34"/>
                      <a:pt x="739" y="33"/>
                      <a:pt x="737" y="33"/>
                    </a:cubicBezTo>
                    <a:cubicBezTo>
                      <a:pt x="734" y="33"/>
                      <a:pt x="732" y="35"/>
                      <a:pt x="730" y="39"/>
                    </a:cubicBezTo>
                    <a:cubicBezTo>
                      <a:pt x="728" y="42"/>
                      <a:pt x="727" y="49"/>
                      <a:pt x="727" y="57"/>
                    </a:cubicBezTo>
                    <a:cubicBezTo>
                      <a:pt x="727" y="66"/>
                      <a:pt x="728" y="72"/>
                      <a:pt x="730" y="76"/>
                    </a:cubicBezTo>
                    <a:cubicBezTo>
                      <a:pt x="732" y="80"/>
                      <a:pt x="734" y="81"/>
                      <a:pt x="737" y="81"/>
                    </a:cubicBezTo>
                    <a:cubicBezTo>
                      <a:pt x="739" y="81"/>
                      <a:pt x="741" y="80"/>
                      <a:pt x="743" y="78"/>
                    </a:cubicBezTo>
                    <a:cubicBezTo>
                      <a:pt x="744" y="75"/>
                      <a:pt x="745" y="71"/>
                      <a:pt x="746" y="66"/>
                    </a:cubicBezTo>
                    <a:close/>
                    <a:moveTo>
                      <a:pt x="774" y="61"/>
                    </a:moveTo>
                    <a:cubicBezTo>
                      <a:pt x="780" y="60"/>
                      <a:pt x="780" y="60"/>
                      <a:pt x="780" y="60"/>
                    </a:cubicBezTo>
                    <a:cubicBezTo>
                      <a:pt x="780" y="64"/>
                      <a:pt x="781" y="68"/>
                      <a:pt x="782" y="71"/>
                    </a:cubicBezTo>
                    <a:cubicBezTo>
                      <a:pt x="783" y="73"/>
                      <a:pt x="785" y="76"/>
                      <a:pt x="787" y="77"/>
                    </a:cubicBezTo>
                    <a:cubicBezTo>
                      <a:pt x="789" y="79"/>
                      <a:pt x="792" y="80"/>
                      <a:pt x="794" y="80"/>
                    </a:cubicBezTo>
                    <a:cubicBezTo>
                      <a:pt x="797" y="80"/>
                      <a:pt x="799" y="79"/>
                      <a:pt x="801" y="78"/>
                    </a:cubicBezTo>
                    <a:cubicBezTo>
                      <a:pt x="803" y="77"/>
                      <a:pt x="804" y="75"/>
                      <a:pt x="805" y="73"/>
                    </a:cubicBezTo>
                    <a:cubicBezTo>
                      <a:pt x="806" y="70"/>
                      <a:pt x="806" y="68"/>
                      <a:pt x="806" y="65"/>
                    </a:cubicBezTo>
                    <a:cubicBezTo>
                      <a:pt x="806" y="62"/>
                      <a:pt x="806" y="60"/>
                      <a:pt x="805" y="58"/>
                    </a:cubicBezTo>
                    <a:cubicBezTo>
                      <a:pt x="804" y="56"/>
                      <a:pt x="803" y="54"/>
                      <a:pt x="801" y="53"/>
                    </a:cubicBezTo>
                    <a:cubicBezTo>
                      <a:pt x="799" y="52"/>
                      <a:pt x="796" y="50"/>
                      <a:pt x="792" y="48"/>
                    </a:cubicBezTo>
                    <a:cubicBezTo>
                      <a:pt x="788" y="46"/>
                      <a:pt x="785" y="45"/>
                      <a:pt x="783" y="43"/>
                    </a:cubicBezTo>
                    <a:cubicBezTo>
                      <a:pt x="780" y="41"/>
                      <a:pt x="779" y="38"/>
                      <a:pt x="778" y="35"/>
                    </a:cubicBezTo>
                    <a:cubicBezTo>
                      <a:pt x="776" y="31"/>
                      <a:pt x="776" y="28"/>
                      <a:pt x="776" y="24"/>
                    </a:cubicBezTo>
                    <a:cubicBezTo>
                      <a:pt x="776" y="19"/>
                      <a:pt x="777" y="15"/>
                      <a:pt x="778" y="11"/>
                    </a:cubicBezTo>
                    <a:cubicBezTo>
                      <a:pt x="779" y="8"/>
                      <a:pt x="781" y="5"/>
                      <a:pt x="784" y="3"/>
                    </a:cubicBezTo>
                    <a:cubicBezTo>
                      <a:pt x="787" y="1"/>
                      <a:pt x="790" y="0"/>
                      <a:pt x="793" y="0"/>
                    </a:cubicBezTo>
                    <a:cubicBezTo>
                      <a:pt x="796" y="0"/>
                      <a:pt x="800" y="1"/>
                      <a:pt x="802" y="3"/>
                    </a:cubicBezTo>
                    <a:cubicBezTo>
                      <a:pt x="805" y="5"/>
                      <a:pt x="807" y="8"/>
                      <a:pt x="809" y="12"/>
                    </a:cubicBezTo>
                    <a:cubicBezTo>
                      <a:pt x="810" y="16"/>
                      <a:pt x="811" y="21"/>
                      <a:pt x="811" y="26"/>
                    </a:cubicBezTo>
                    <a:cubicBezTo>
                      <a:pt x="805" y="27"/>
                      <a:pt x="805" y="27"/>
                      <a:pt x="805" y="27"/>
                    </a:cubicBezTo>
                    <a:cubicBezTo>
                      <a:pt x="805" y="21"/>
                      <a:pt x="803" y="17"/>
                      <a:pt x="802" y="14"/>
                    </a:cubicBezTo>
                    <a:cubicBezTo>
                      <a:pt x="800" y="11"/>
                      <a:pt x="797" y="10"/>
                      <a:pt x="793" y="10"/>
                    </a:cubicBezTo>
                    <a:cubicBezTo>
                      <a:pt x="789" y="10"/>
                      <a:pt x="786" y="11"/>
                      <a:pt x="785" y="14"/>
                    </a:cubicBezTo>
                    <a:cubicBezTo>
                      <a:pt x="783" y="16"/>
                      <a:pt x="782" y="19"/>
                      <a:pt x="782" y="23"/>
                    </a:cubicBezTo>
                    <a:cubicBezTo>
                      <a:pt x="782" y="26"/>
                      <a:pt x="783" y="29"/>
                      <a:pt x="784" y="31"/>
                    </a:cubicBezTo>
                    <a:cubicBezTo>
                      <a:pt x="785" y="33"/>
                      <a:pt x="788" y="35"/>
                      <a:pt x="794" y="37"/>
                    </a:cubicBezTo>
                    <a:cubicBezTo>
                      <a:pt x="799" y="39"/>
                      <a:pt x="802" y="41"/>
                      <a:pt x="804" y="43"/>
                    </a:cubicBezTo>
                    <a:cubicBezTo>
                      <a:pt x="807" y="45"/>
                      <a:pt x="809" y="48"/>
                      <a:pt x="810" y="52"/>
                    </a:cubicBezTo>
                    <a:cubicBezTo>
                      <a:pt x="812" y="55"/>
                      <a:pt x="812" y="59"/>
                      <a:pt x="812" y="64"/>
                    </a:cubicBezTo>
                    <a:cubicBezTo>
                      <a:pt x="812" y="69"/>
                      <a:pt x="812" y="73"/>
                      <a:pt x="810" y="77"/>
                    </a:cubicBezTo>
                    <a:cubicBezTo>
                      <a:pt x="809" y="81"/>
                      <a:pt x="807" y="85"/>
                      <a:pt x="804" y="87"/>
                    </a:cubicBezTo>
                    <a:cubicBezTo>
                      <a:pt x="801" y="89"/>
                      <a:pt x="798" y="90"/>
                      <a:pt x="795" y="90"/>
                    </a:cubicBezTo>
                    <a:cubicBezTo>
                      <a:pt x="790" y="90"/>
                      <a:pt x="787" y="89"/>
                      <a:pt x="784" y="87"/>
                    </a:cubicBezTo>
                    <a:cubicBezTo>
                      <a:pt x="781" y="85"/>
                      <a:pt x="778" y="81"/>
                      <a:pt x="777" y="76"/>
                    </a:cubicBezTo>
                    <a:cubicBezTo>
                      <a:pt x="775" y="72"/>
                      <a:pt x="774" y="67"/>
                      <a:pt x="774" y="61"/>
                    </a:cubicBezTo>
                    <a:close/>
                    <a:moveTo>
                      <a:pt x="847" y="66"/>
                    </a:moveTo>
                    <a:cubicBezTo>
                      <a:pt x="853" y="67"/>
                      <a:pt x="853" y="67"/>
                      <a:pt x="853" y="67"/>
                    </a:cubicBezTo>
                    <a:cubicBezTo>
                      <a:pt x="852" y="74"/>
                      <a:pt x="851" y="80"/>
                      <a:pt x="848" y="84"/>
                    </a:cubicBezTo>
                    <a:cubicBezTo>
                      <a:pt x="845" y="88"/>
                      <a:pt x="842" y="90"/>
                      <a:pt x="838" y="90"/>
                    </a:cubicBezTo>
                    <a:cubicBezTo>
                      <a:pt x="834" y="90"/>
                      <a:pt x="830" y="87"/>
                      <a:pt x="827" y="82"/>
                    </a:cubicBezTo>
                    <a:cubicBezTo>
                      <a:pt x="824" y="76"/>
                      <a:pt x="822" y="68"/>
                      <a:pt x="822" y="57"/>
                    </a:cubicBezTo>
                    <a:cubicBezTo>
                      <a:pt x="822" y="50"/>
                      <a:pt x="823" y="44"/>
                      <a:pt x="824" y="39"/>
                    </a:cubicBezTo>
                    <a:cubicBezTo>
                      <a:pt x="826" y="34"/>
                      <a:pt x="827" y="30"/>
                      <a:pt x="830" y="28"/>
                    </a:cubicBezTo>
                    <a:cubicBezTo>
                      <a:pt x="833" y="25"/>
                      <a:pt x="835" y="24"/>
                      <a:pt x="838" y="24"/>
                    </a:cubicBezTo>
                    <a:cubicBezTo>
                      <a:pt x="842" y="24"/>
                      <a:pt x="845" y="26"/>
                      <a:pt x="848" y="29"/>
                    </a:cubicBezTo>
                    <a:cubicBezTo>
                      <a:pt x="850" y="33"/>
                      <a:pt x="852" y="38"/>
                      <a:pt x="852" y="44"/>
                    </a:cubicBezTo>
                    <a:cubicBezTo>
                      <a:pt x="847" y="46"/>
                      <a:pt x="847" y="46"/>
                      <a:pt x="847" y="46"/>
                    </a:cubicBezTo>
                    <a:cubicBezTo>
                      <a:pt x="846" y="41"/>
                      <a:pt x="845" y="38"/>
                      <a:pt x="844" y="36"/>
                    </a:cubicBezTo>
                    <a:cubicBezTo>
                      <a:pt x="842" y="34"/>
                      <a:pt x="841" y="33"/>
                      <a:pt x="839" y="33"/>
                    </a:cubicBezTo>
                    <a:cubicBezTo>
                      <a:pt x="836" y="33"/>
                      <a:pt x="833" y="35"/>
                      <a:pt x="831" y="39"/>
                    </a:cubicBezTo>
                    <a:cubicBezTo>
                      <a:pt x="829" y="42"/>
                      <a:pt x="828" y="49"/>
                      <a:pt x="828" y="57"/>
                    </a:cubicBezTo>
                    <a:cubicBezTo>
                      <a:pt x="828" y="66"/>
                      <a:pt x="829" y="72"/>
                      <a:pt x="831" y="76"/>
                    </a:cubicBezTo>
                    <a:cubicBezTo>
                      <a:pt x="833" y="80"/>
                      <a:pt x="835" y="81"/>
                      <a:pt x="838" y="81"/>
                    </a:cubicBezTo>
                    <a:cubicBezTo>
                      <a:pt x="841" y="81"/>
                      <a:pt x="843" y="80"/>
                      <a:pt x="844" y="78"/>
                    </a:cubicBezTo>
                    <a:cubicBezTo>
                      <a:pt x="846" y="75"/>
                      <a:pt x="847" y="71"/>
                      <a:pt x="847" y="66"/>
                    </a:cubicBezTo>
                    <a:close/>
                    <a:moveTo>
                      <a:pt x="862" y="14"/>
                    </a:moveTo>
                    <a:cubicBezTo>
                      <a:pt x="862" y="1"/>
                      <a:pt x="862" y="1"/>
                      <a:pt x="862" y="1"/>
                    </a:cubicBezTo>
                    <a:cubicBezTo>
                      <a:pt x="868" y="1"/>
                      <a:pt x="868" y="1"/>
                      <a:pt x="868" y="1"/>
                    </a:cubicBezTo>
                    <a:cubicBezTo>
                      <a:pt x="868" y="14"/>
                      <a:pt x="868" y="14"/>
                      <a:pt x="868" y="14"/>
                    </a:cubicBezTo>
                    <a:cubicBezTo>
                      <a:pt x="862" y="14"/>
                      <a:pt x="862" y="14"/>
                      <a:pt x="862" y="14"/>
                    </a:cubicBezTo>
                    <a:close/>
                    <a:moveTo>
                      <a:pt x="862" y="89"/>
                    </a:moveTo>
                    <a:cubicBezTo>
                      <a:pt x="862" y="25"/>
                      <a:pt x="862" y="25"/>
                      <a:pt x="862" y="25"/>
                    </a:cubicBezTo>
                    <a:cubicBezTo>
                      <a:pt x="868" y="25"/>
                      <a:pt x="868" y="25"/>
                      <a:pt x="868" y="25"/>
                    </a:cubicBezTo>
                    <a:cubicBezTo>
                      <a:pt x="868" y="89"/>
                      <a:pt x="868" y="89"/>
                      <a:pt x="868" y="89"/>
                    </a:cubicBezTo>
                    <a:cubicBezTo>
                      <a:pt x="862" y="89"/>
                      <a:pt x="862" y="89"/>
                      <a:pt x="862" y="89"/>
                    </a:cubicBezTo>
                    <a:close/>
                    <a:moveTo>
                      <a:pt x="904" y="68"/>
                    </a:moveTo>
                    <a:cubicBezTo>
                      <a:pt x="911" y="70"/>
                      <a:pt x="911" y="70"/>
                      <a:pt x="911" y="70"/>
                    </a:cubicBezTo>
                    <a:cubicBezTo>
                      <a:pt x="910" y="76"/>
                      <a:pt x="908" y="81"/>
                      <a:pt x="905" y="85"/>
                    </a:cubicBezTo>
                    <a:cubicBezTo>
                      <a:pt x="903" y="89"/>
                      <a:pt x="899" y="90"/>
                      <a:pt x="895" y="90"/>
                    </a:cubicBezTo>
                    <a:cubicBezTo>
                      <a:pt x="890" y="90"/>
                      <a:pt x="886" y="87"/>
                      <a:pt x="883" y="82"/>
                    </a:cubicBezTo>
                    <a:cubicBezTo>
                      <a:pt x="880" y="76"/>
                      <a:pt x="878" y="68"/>
                      <a:pt x="878" y="58"/>
                    </a:cubicBezTo>
                    <a:cubicBezTo>
                      <a:pt x="878" y="47"/>
                      <a:pt x="880" y="39"/>
                      <a:pt x="883" y="33"/>
                    </a:cubicBezTo>
                    <a:cubicBezTo>
                      <a:pt x="886" y="27"/>
                      <a:pt x="890" y="24"/>
                      <a:pt x="895" y="24"/>
                    </a:cubicBezTo>
                    <a:cubicBezTo>
                      <a:pt x="899" y="24"/>
                      <a:pt x="903" y="27"/>
                      <a:pt x="906" y="33"/>
                    </a:cubicBezTo>
                    <a:cubicBezTo>
                      <a:pt x="909" y="38"/>
                      <a:pt x="911" y="46"/>
                      <a:pt x="911" y="57"/>
                    </a:cubicBezTo>
                    <a:cubicBezTo>
                      <a:pt x="911" y="58"/>
                      <a:pt x="911" y="59"/>
                      <a:pt x="911" y="60"/>
                    </a:cubicBezTo>
                    <a:cubicBezTo>
                      <a:pt x="885" y="60"/>
                      <a:pt x="885" y="60"/>
                      <a:pt x="885" y="60"/>
                    </a:cubicBezTo>
                    <a:cubicBezTo>
                      <a:pt x="885" y="67"/>
                      <a:pt x="886" y="72"/>
                      <a:pt x="888" y="76"/>
                    </a:cubicBezTo>
                    <a:cubicBezTo>
                      <a:pt x="890" y="80"/>
                      <a:pt x="892" y="81"/>
                      <a:pt x="895" y="81"/>
                    </a:cubicBezTo>
                    <a:cubicBezTo>
                      <a:pt x="897" y="81"/>
                      <a:pt x="899" y="80"/>
                      <a:pt x="901" y="78"/>
                    </a:cubicBezTo>
                    <a:cubicBezTo>
                      <a:pt x="902" y="76"/>
                      <a:pt x="903" y="73"/>
                      <a:pt x="904" y="68"/>
                    </a:cubicBezTo>
                    <a:close/>
                    <a:moveTo>
                      <a:pt x="885" y="51"/>
                    </a:moveTo>
                    <a:cubicBezTo>
                      <a:pt x="904" y="51"/>
                      <a:pt x="904" y="51"/>
                      <a:pt x="904" y="51"/>
                    </a:cubicBezTo>
                    <a:cubicBezTo>
                      <a:pt x="904" y="46"/>
                      <a:pt x="903" y="42"/>
                      <a:pt x="902" y="39"/>
                    </a:cubicBezTo>
                    <a:cubicBezTo>
                      <a:pt x="900" y="35"/>
                      <a:pt x="898" y="33"/>
                      <a:pt x="895" y="33"/>
                    </a:cubicBezTo>
                    <a:cubicBezTo>
                      <a:pt x="892" y="33"/>
                      <a:pt x="890" y="34"/>
                      <a:pt x="888" y="38"/>
                    </a:cubicBezTo>
                    <a:cubicBezTo>
                      <a:pt x="886" y="41"/>
                      <a:pt x="885" y="45"/>
                      <a:pt x="885" y="51"/>
                    </a:cubicBezTo>
                    <a:close/>
                    <a:moveTo>
                      <a:pt x="922" y="89"/>
                    </a:moveTo>
                    <a:cubicBezTo>
                      <a:pt x="922" y="25"/>
                      <a:pt x="922" y="25"/>
                      <a:pt x="922" y="25"/>
                    </a:cubicBezTo>
                    <a:cubicBezTo>
                      <a:pt x="927" y="25"/>
                      <a:pt x="927" y="25"/>
                      <a:pt x="927" y="25"/>
                    </a:cubicBezTo>
                    <a:cubicBezTo>
                      <a:pt x="927" y="34"/>
                      <a:pt x="927" y="34"/>
                      <a:pt x="927" y="34"/>
                    </a:cubicBezTo>
                    <a:cubicBezTo>
                      <a:pt x="930" y="27"/>
                      <a:pt x="933" y="24"/>
                      <a:pt x="938" y="24"/>
                    </a:cubicBezTo>
                    <a:cubicBezTo>
                      <a:pt x="940" y="24"/>
                      <a:pt x="942" y="25"/>
                      <a:pt x="944" y="26"/>
                    </a:cubicBezTo>
                    <a:cubicBezTo>
                      <a:pt x="946" y="27"/>
                      <a:pt x="947" y="29"/>
                      <a:pt x="948" y="31"/>
                    </a:cubicBezTo>
                    <a:cubicBezTo>
                      <a:pt x="949" y="34"/>
                      <a:pt x="949" y="36"/>
                      <a:pt x="950" y="39"/>
                    </a:cubicBezTo>
                    <a:cubicBezTo>
                      <a:pt x="950" y="41"/>
                      <a:pt x="950" y="45"/>
                      <a:pt x="950" y="50"/>
                    </a:cubicBezTo>
                    <a:cubicBezTo>
                      <a:pt x="950" y="89"/>
                      <a:pt x="950" y="89"/>
                      <a:pt x="950" y="89"/>
                    </a:cubicBezTo>
                    <a:cubicBezTo>
                      <a:pt x="944" y="89"/>
                      <a:pt x="944" y="89"/>
                      <a:pt x="944" y="89"/>
                    </a:cubicBezTo>
                    <a:cubicBezTo>
                      <a:pt x="944" y="50"/>
                      <a:pt x="944" y="50"/>
                      <a:pt x="944" y="50"/>
                    </a:cubicBezTo>
                    <a:cubicBezTo>
                      <a:pt x="944" y="46"/>
                      <a:pt x="944" y="43"/>
                      <a:pt x="944" y="40"/>
                    </a:cubicBezTo>
                    <a:cubicBezTo>
                      <a:pt x="943" y="38"/>
                      <a:pt x="942" y="36"/>
                      <a:pt x="941" y="35"/>
                    </a:cubicBezTo>
                    <a:cubicBezTo>
                      <a:pt x="940" y="34"/>
                      <a:pt x="939" y="33"/>
                      <a:pt x="937" y="33"/>
                    </a:cubicBezTo>
                    <a:cubicBezTo>
                      <a:pt x="934" y="33"/>
                      <a:pt x="932" y="35"/>
                      <a:pt x="930" y="38"/>
                    </a:cubicBezTo>
                    <a:cubicBezTo>
                      <a:pt x="929" y="40"/>
                      <a:pt x="928" y="46"/>
                      <a:pt x="928" y="54"/>
                    </a:cubicBezTo>
                    <a:cubicBezTo>
                      <a:pt x="928" y="89"/>
                      <a:pt x="928" y="89"/>
                      <a:pt x="928" y="89"/>
                    </a:cubicBezTo>
                    <a:cubicBezTo>
                      <a:pt x="922" y="89"/>
                      <a:pt x="922" y="89"/>
                      <a:pt x="922" y="89"/>
                    </a:cubicBezTo>
                    <a:close/>
                    <a:moveTo>
                      <a:pt x="986" y="66"/>
                    </a:moveTo>
                    <a:cubicBezTo>
                      <a:pt x="992" y="67"/>
                      <a:pt x="992" y="67"/>
                      <a:pt x="992" y="67"/>
                    </a:cubicBezTo>
                    <a:cubicBezTo>
                      <a:pt x="991" y="74"/>
                      <a:pt x="989" y="80"/>
                      <a:pt x="987" y="84"/>
                    </a:cubicBezTo>
                    <a:cubicBezTo>
                      <a:pt x="984" y="88"/>
                      <a:pt x="981" y="90"/>
                      <a:pt x="977" y="90"/>
                    </a:cubicBezTo>
                    <a:cubicBezTo>
                      <a:pt x="972" y="90"/>
                      <a:pt x="968" y="87"/>
                      <a:pt x="966" y="82"/>
                    </a:cubicBezTo>
                    <a:cubicBezTo>
                      <a:pt x="963" y="76"/>
                      <a:pt x="961" y="68"/>
                      <a:pt x="961" y="57"/>
                    </a:cubicBezTo>
                    <a:cubicBezTo>
                      <a:pt x="961" y="50"/>
                      <a:pt x="962" y="44"/>
                      <a:pt x="963" y="39"/>
                    </a:cubicBezTo>
                    <a:cubicBezTo>
                      <a:pt x="964" y="34"/>
                      <a:pt x="966" y="30"/>
                      <a:pt x="969" y="28"/>
                    </a:cubicBezTo>
                    <a:cubicBezTo>
                      <a:pt x="971" y="25"/>
                      <a:pt x="974" y="24"/>
                      <a:pt x="977" y="24"/>
                    </a:cubicBezTo>
                    <a:cubicBezTo>
                      <a:pt x="981" y="24"/>
                      <a:pt x="984" y="26"/>
                      <a:pt x="986" y="29"/>
                    </a:cubicBezTo>
                    <a:cubicBezTo>
                      <a:pt x="989" y="33"/>
                      <a:pt x="990" y="38"/>
                      <a:pt x="991" y="44"/>
                    </a:cubicBezTo>
                    <a:cubicBezTo>
                      <a:pt x="985" y="46"/>
                      <a:pt x="985" y="46"/>
                      <a:pt x="985" y="46"/>
                    </a:cubicBezTo>
                    <a:cubicBezTo>
                      <a:pt x="985" y="41"/>
                      <a:pt x="984" y="38"/>
                      <a:pt x="982" y="36"/>
                    </a:cubicBezTo>
                    <a:cubicBezTo>
                      <a:pt x="981" y="34"/>
                      <a:pt x="979" y="33"/>
                      <a:pt x="977" y="33"/>
                    </a:cubicBezTo>
                    <a:cubicBezTo>
                      <a:pt x="974" y="33"/>
                      <a:pt x="972" y="35"/>
                      <a:pt x="970" y="39"/>
                    </a:cubicBezTo>
                    <a:cubicBezTo>
                      <a:pt x="968" y="42"/>
                      <a:pt x="967" y="49"/>
                      <a:pt x="967" y="57"/>
                    </a:cubicBezTo>
                    <a:cubicBezTo>
                      <a:pt x="967" y="66"/>
                      <a:pt x="968" y="72"/>
                      <a:pt x="970" y="76"/>
                    </a:cubicBezTo>
                    <a:cubicBezTo>
                      <a:pt x="972" y="80"/>
                      <a:pt x="974" y="81"/>
                      <a:pt x="977" y="81"/>
                    </a:cubicBezTo>
                    <a:cubicBezTo>
                      <a:pt x="979" y="81"/>
                      <a:pt x="981" y="80"/>
                      <a:pt x="983" y="78"/>
                    </a:cubicBezTo>
                    <a:cubicBezTo>
                      <a:pt x="984" y="75"/>
                      <a:pt x="985" y="71"/>
                      <a:pt x="986" y="66"/>
                    </a:cubicBezTo>
                    <a:close/>
                    <a:moveTo>
                      <a:pt x="1024" y="68"/>
                    </a:moveTo>
                    <a:cubicBezTo>
                      <a:pt x="1031" y="70"/>
                      <a:pt x="1031" y="70"/>
                      <a:pt x="1031" y="70"/>
                    </a:cubicBezTo>
                    <a:cubicBezTo>
                      <a:pt x="1030" y="76"/>
                      <a:pt x="1028" y="81"/>
                      <a:pt x="1025" y="85"/>
                    </a:cubicBezTo>
                    <a:cubicBezTo>
                      <a:pt x="1023" y="89"/>
                      <a:pt x="1019" y="90"/>
                      <a:pt x="1015" y="90"/>
                    </a:cubicBezTo>
                    <a:cubicBezTo>
                      <a:pt x="1010" y="90"/>
                      <a:pt x="1006" y="87"/>
                      <a:pt x="1003" y="82"/>
                    </a:cubicBezTo>
                    <a:cubicBezTo>
                      <a:pt x="1000" y="76"/>
                      <a:pt x="998" y="68"/>
                      <a:pt x="998" y="58"/>
                    </a:cubicBezTo>
                    <a:cubicBezTo>
                      <a:pt x="998" y="47"/>
                      <a:pt x="1000" y="39"/>
                      <a:pt x="1003" y="33"/>
                    </a:cubicBezTo>
                    <a:cubicBezTo>
                      <a:pt x="1006" y="27"/>
                      <a:pt x="1010" y="24"/>
                      <a:pt x="1015" y="24"/>
                    </a:cubicBezTo>
                    <a:cubicBezTo>
                      <a:pt x="1020" y="24"/>
                      <a:pt x="1023" y="27"/>
                      <a:pt x="1026" y="33"/>
                    </a:cubicBezTo>
                    <a:cubicBezTo>
                      <a:pt x="1029" y="38"/>
                      <a:pt x="1031" y="46"/>
                      <a:pt x="1031" y="57"/>
                    </a:cubicBezTo>
                    <a:cubicBezTo>
                      <a:pt x="1031" y="58"/>
                      <a:pt x="1031" y="59"/>
                      <a:pt x="1031" y="60"/>
                    </a:cubicBezTo>
                    <a:cubicBezTo>
                      <a:pt x="1005" y="60"/>
                      <a:pt x="1005" y="60"/>
                      <a:pt x="1005" y="60"/>
                    </a:cubicBezTo>
                    <a:cubicBezTo>
                      <a:pt x="1005" y="67"/>
                      <a:pt x="1006" y="72"/>
                      <a:pt x="1008" y="76"/>
                    </a:cubicBezTo>
                    <a:cubicBezTo>
                      <a:pt x="1010" y="80"/>
                      <a:pt x="1012" y="81"/>
                      <a:pt x="1015" y="81"/>
                    </a:cubicBezTo>
                    <a:cubicBezTo>
                      <a:pt x="1017" y="81"/>
                      <a:pt x="1019" y="80"/>
                      <a:pt x="1021" y="78"/>
                    </a:cubicBezTo>
                    <a:cubicBezTo>
                      <a:pt x="1022" y="76"/>
                      <a:pt x="1024" y="73"/>
                      <a:pt x="1024" y="68"/>
                    </a:cubicBezTo>
                    <a:close/>
                    <a:moveTo>
                      <a:pt x="1005" y="51"/>
                    </a:moveTo>
                    <a:cubicBezTo>
                      <a:pt x="1024" y="51"/>
                      <a:pt x="1024" y="51"/>
                      <a:pt x="1024" y="51"/>
                    </a:cubicBezTo>
                    <a:cubicBezTo>
                      <a:pt x="1024" y="46"/>
                      <a:pt x="1023" y="42"/>
                      <a:pt x="1022" y="39"/>
                    </a:cubicBezTo>
                    <a:cubicBezTo>
                      <a:pt x="1020" y="35"/>
                      <a:pt x="1018" y="33"/>
                      <a:pt x="1015" y="33"/>
                    </a:cubicBezTo>
                    <a:cubicBezTo>
                      <a:pt x="1012" y="33"/>
                      <a:pt x="1010" y="34"/>
                      <a:pt x="1008" y="38"/>
                    </a:cubicBezTo>
                    <a:cubicBezTo>
                      <a:pt x="1006" y="41"/>
                      <a:pt x="1005" y="45"/>
                      <a:pt x="1005" y="51"/>
                    </a:cubicBezTo>
                    <a:close/>
                    <a:moveTo>
                      <a:pt x="1080" y="81"/>
                    </a:moveTo>
                    <a:cubicBezTo>
                      <a:pt x="1077" y="84"/>
                      <a:pt x="1075" y="87"/>
                      <a:pt x="1073" y="88"/>
                    </a:cubicBezTo>
                    <a:cubicBezTo>
                      <a:pt x="1071" y="90"/>
                      <a:pt x="1069" y="90"/>
                      <a:pt x="1067" y="90"/>
                    </a:cubicBezTo>
                    <a:cubicBezTo>
                      <a:pt x="1063" y="90"/>
                      <a:pt x="1060" y="89"/>
                      <a:pt x="1058" y="85"/>
                    </a:cubicBezTo>
                    <a:cubicBezTo>
                      <a:pt x="1056" y="82"/>
                      <a:pt x="1055" y="77"/>
                      <a:pt x="1055" y="72"/>
                    </a:cubicBezTo>
                    <a:cubicBezTo>
                      <a:pt x="1055" y="69"/>
                      <a:pt x="1055" y="66"/>
                      <a:pt x="1056" y="64"/>
                    </a:cubicBezTo>
                    <a:cubicBezTo>
                      <a:pt x="1057" y="61"/>
                      <a:pt x="1058" y="59"/>
                      <a:pt x="1059" y="57"/>
                    </a:cubicBezTo>
                    <a:cubicBezTo>
                      <a:pt x="1060" y="56"/>
                      <a:pt x="1062" y="55"/>
                      <a:pt x="1063" y="54"/>
                    </a:cubicBezTo>
                    <a:cubicBezTo>
                      <a:pt x="1064" y="53"/>
                      <a:pt x="1066" y="53"/>
                      <a:pt x="1068" y="52"/>
                    </a:cubicBezTo>
                    <a:cubicBezTo>
                      <a:pt x="1073" y="51"/>
                      <a:pt x="1077" y="50"/>
                      <a:pt x="1079" y="49"/>
                    </a:cubicBezTo>
                    <a:cubicBezTo>
                      <a:pt x="1079" y="47"/>
                      <a:pt x="1079" y="46"/>
                      <a:pt x="1079" y="46"/>
                    </a:cubicBezTo>
                    <a:cubicBezTo>
                      <a:pt x="1079" y="41"/>
                      <a:pt x="1079" y="38"/>
                      <a:pt x="1077" y="36"/>
                    </a:cubicBezTo>
                    <a:cubicBezTo>
                      <a:pt x="1076" y="34"/>
                      <a:pt x="1074" y="33"/>
                      <a:pt x="1071" y="33"/>
                    </a:cubicBezTo>
                    <a:cubicBezTo>
                      <a:pt x="1068" y="33"/>
                      <a:pt x="1066" y="34"/>
                      <a:pt x="1064" y="35"/>
                    </a:cubicBezTo>
                    <a:cubicBezTo>
                      <a:pt x="1063" y="37"/>
                      <a:pt x="1062" y="40"/>
                      <a:pt x="1062" y="45"/>
                    </a:cubicBezTo>
                    <a:cubicBezTo>
                      <a:pt x="1056" y="43"/>
                      <a:pt x="1056" y="43"/>
                      <a:pt x="1056" y="43"/>
                    </a:cubicBezTo>
                    <a:cubicBezTo>
                      <a:pt x="1056" y="39"/>
                      <a:pt x="1057" y="35"/>
                      <a:pt x="1058" y="33"/>
                    </a:cubicBezTo>
                    <a:cubicBezTo>
                      <a:pt x="1060" y="30"/>
                      <a:pt x="1061" y="28"/>
                      <a:pt x="1064" y="26"/>
                    </a:cubicBezTo>
                    <a:cubicBezTo>
                      <a:pt x="1066" y="25"/>
                      <a:pt x="1069" y="24"/>
                      <a:pt x="1072" y="24"/>
                    </a:cubicBezTo>
                    <a:cubicBezTo>
                      <a:pt x="1075" y="24"/>
                      <a:pt x="1077" y="25"/>
                      <a:pt x="1079" y="26"/>
                    </a:cubicBezTo>
                    <a:cubicBezTo>
                      <a:pt x="1081" y="27"/>
                      <a:pt x="1082" y="29"/>
                      <a:pt x="1083" y="31"/>
                    </a:cubicBezTo>
                    <a:cubicBezTo>
                      <a:pt x="1084" y="33"/>
                      <a:pt x="1084" y="35"/>
                      <a:pt x="1085" y="38"/>
                    </a:cubicBezTo>
                    <a:cubicBezTo>
                      <a:pt x="1085" y="40"/>
                      <a:pt x="1085" y="43"/>
                      <a:pt x="1085" y="48"/>
                    </a:cubicBezTo>
                    <a:cubicBezTo>
                      <a:pt x="1085" y="62"/>
                      <a:pt x="1085" y="62"/>
                      <a:pt x="1085" y="62"/>
                    </a:cubicBezTo>
                    <a:cubicBezTo>
                      <a:pt x="1085" y="72"/>
                      <a:pt x="1085" y="79"/>
                      <a:pt x="1085" y="81"/>
                    </a:cubicBezTo>
                    <a:cubicBezTo>
                      <a:pt x="1086" y="84"/>
                      <a:pt x="1086" y="86"/>
                      <a:pt x="1087" y="89"/>
                    </a:cubicBezTo>
                    <a:cubicBezTo>
                      <a:pt x="1081" y="89"/>
                      <a:pt x="1081" y="89"/>
                      <a:pt x="1081" y="89"/>
                    </a:cubicBezTo>
                    <a:cubicBezTo>
                      <a:pt x="1080" y="87"/>
                      <a:pt x="1080" y="84"/>
                      <a:pt x="1080" y="81"/>
                    </a:cubicBezTo>
                    <a:close/>
                    <a:moveTo>
                      <a:pt x="1079" y="57"/>
                    </a:moveTo>
                    <a:cubicBezTo>
                      <a:pt x="1077" y="59"/>
                      <a:pt x="1074" y="60"/>
                      <a:pt x="1069" y="61"/>
                    </a:cubicBezTo>
                    <a:cubicBezTo>
                      <a:pt x="1067" y="62"/>
                      <a:pt x="1065" y="62"/>
                      <a:pt x="1064" y="63"/>
                    </a:cubicBezTo>
                    <a:cubicBezTo>
                      <a:pt x="1063" y="64"/>
                      <a:pt x="1062" y="65"/>
                      <a:pt x="1062" y="67"/>
                    </a:cubicBezTo>
                    <a:cubicBezTo>
                      <a:pt x="1061" y="68"/>
                      <a:pt x="1061" y="70"/>
                      <a:pt x="1061" y="72"/>
                    </a:cubicBezTo>
                    <a:cubicBezTo>
                      <a:pt x="1061" y="75"/>
                      <a:pt x="1062" y="77"/>
                      <a:pt x="1063" y="79"/>
                    </a:cubicBezTo>
                    <a:cubicBezTo>
                      <a:pt x="1064" y="81"/>
                      <a:pt x="1066" y="82"/>
                      <a:pt x="1068" y="82"/>
                    </a:cubicBezTo>
                    <a:cubicBezTo>
                      <a:pt x="1070" y="82"/>
                      <a:pt x="1072" y="81"/>
                      <a:pt x="1074" y="79"/>
                    </a:cubicBezTo>
                    <a:cubicBezTo>
                      <a:pt x="1076" y="77"/>
                      <a:pt x="1077" y="75"/>
                      <a:pt x="1078" y="72"/>
                    </a:cubicBezTo>
                    <a:cubicBezTo>
                      <a:pt x="1079" y="69"/>
                      <a:pt x="1079" y="66"/>
                      <a:pt x="1079" y="61"/>
                    </a:cubicBezTo>
                    <a:cubicBezTo>
                      <a:pt x="1079" y="57"/>
                      <a:pt x="1079" y="57"/>
                      <a:pt x="1079" y="57"/>
                    </a:cubicBezTo>
                    <a:close/>
                    <a:moveTo>
                      <a:pt x="1098" y="89"/>
                    </a:moveTo>
                    <a:cubicBezTo>
                      <a:pt x="1098" y="25"/>
                      <a:pt x="1098" y="25"/>
                      <a:pt x="1098" y="25"/>
                    </a:cubicBezTo>
                    <a:cubicBezTo>
                      <a:pt x="1103" y="25"/>
                      <a:pt x="1103" y="25"/>
                      <a:pt x="1103" y="25"/>
                    </a:cubicBezTo>
                    <a:cubicBezTo>
                      <a:pt x="1103" y="34"/>
                      <a:pt x="1103" y="34"/>
                      <a:pt x="1103" y="34"/>
                    </a:cubicBezTo>
                    <a:cubicBezTo>
                      <a:pt x="1106" y="27"/>
                      <a:pt x="1110" y="24"/>
                      <a:pt x="1114" y="24"/>
                    </a:cubicBezTo>
                    <a:cubicBezTo>
                      <a:pt x="1117" y="24"/>
                      <a:pt x="1119" y="25"/>
                      <a:pt x="1120" y="26"/>
                    </a:cubicBezTo>
                    <a:cubicBezTo>
                      <a:pt x="1122" y="27"/>
                      <a:pt x="1123" y="29"/>
                      <a:pt x="1124" y="31"/>
                    </a:cubicBezTo>
                    <a:cubicBezTo>
                      <a:pt x="1125" y="34"/>
                      <a:pt x="1126" y="36"/>
                      <a:pt x="1126" y="39"/>
                    </a:cubicBezTo>
                    <a:cubicBezTo>
                      <a:pt x="1126" y="41"/>
                      <a:pt x="1126" y="45"/>
                      <a:pt x="1126" y="50"/>
                    </a:cubicBezTo>
                    <a:cubicBezTo>
                      <a:pt x="1126" y="89"/>
                      <a:pt x="1126" y="89"/>
                      <a:pt x="1126" y="89"/>
                    </a:cubicBezTo>
                    <a:cubicBezTo>
                      <a:pt x="1121" y="89"/>
                      <a:pt x="1121" y="89"/>
                      <a:pt x="1121" y="89"/>
                    </a:cubicBezTo>
                    <a:cubicBezTo>
                      <a:pt x="1121" y="50"/>
                      <a:pt x="1121" y="50"/>
                      <a:pt x="1121" y="50"/>
                    </a:cubicBezTo>
                    <a:cubicBezTo>
                      <a:pt x="1121" y="46"/>
                      <a:pt x="1120" y="43"/>
                      <a:pt x="1120" y="40"/>
                    </a:cubicBezTo>
                    <a:cubicBezTo>
                      <a:pt x="1119" y="38"/>
                      <a:pt x="1119" y="36"/>
                      <a:pt x="1117" y="35"/>
                    </a:cubicBezTo>
                    <a:cubicBezTo>
                      <a:pt x="1116" y="34"/>
                      <a:pt x="1115" y="33"/>
                      <a:pt x="1113" y="33"/>
                    </a:cubicBezTo>
                    <a:cubicBezTo>
                      <a:pt x="1111" y="33"/>
                      <a:pt x="1109" y="35"/>
                      <a:pt x="1107" y="38"/>
                    </a:cubicBezTo>
                    <a:cubicBezTo>
                      <a:pt x="1105" y="40"/>
                      <a:pt x="1104" y="46"/>
                      <a:pt x="1104" y="54"/>
                    </a:cubicBezTo>
                    <a:cubicBezTo>
                      <a:pt x="1104" y="89"/>
                      <a:pt x="1104" y="89"/>
                      <a:pt x="1104" y="89"/>
                    </a:cubicBezTo>
                    <a:cubicBezTo>
                      <a:pt x="1098" y="89"/>
                      <a:pt x="1098" y="89"/>
                      <a:pt x="1098" y="89"/>
                    </a:cubicBezTo>
                    <a:close/>
                    <a:moveTo>
                      <a:pt x="1162" y="89"/>
                    </a:moveTo>
                    <a:cubicBezTo>
                      <a:pt x="1162" y="81"/>
                      <a:pt x="1162" y="81"/>
                      <a:pt x="1162" y="81"/>
                    </a:cubicBezTo>
                    <a:cubicBezTo>
                      <a:pt x="1160" y="87"/>
                      <a:pt x="1157" y="90"/>
                      <a:pt x="1152" y="90"/>
                    </a:cubicBezTo>
                    <a:cubicBezTo>
                      <a:pt x="1149" y="90"/>
                      <a:pt x="1147" y="89"/>
                      <a:pt x="1145" y="86"/>
                    </a:cubicBezTo>
                    <a:cubicBezTo>
                      <a:pt x="1142" y="83"/>
                      <a:pt x="1140" y="79"/>
                      <a:pt x="1139" y="74"/>
                    </a:cubicBezTo>
                    <a:cubicBezTo>
                      <a:pt x="1138" y="69"/>
                      <a:pt x="1137" y="64"/>
                      <a:pt x="1137" y="57"/>
                    </a:cubicBezTo>
                    <a:cubicBezTo>
                      <a:pt x="1137" y="51"/>
                      <a:pt x="1138" y="45"/>
                      <a:pt x="1139" y="40"/>
                    </a:cubicBezTo>
                    <a:cubicBezTo>
                      <a:pt x="1140" y="35"/>
                      <a:pt x="1142" y="31"/>
                      <a:pt x="1144" y="28"/>
                    </a:cubicBezTo>
                    <a:cubicBezTo>
                      <a:pt x="1146" y="25"/>
                      <a:pt x="1149" y="24"/>
                      <a:pt x="1152" y="24"/>
                    </a:cubicBezTo>
                    <a:cubicBezTo>
                      <a:pt x="1154" y="24"/>
                      <a:pt x="1156" y="25"/>
                      <a:pt x="1158" y="26"/>
                    </a:cubicBezTo>
                    <a:cubicBezTo>
                      <a:pt x="1159" y="28"/>
                      <a:pt x="1161" y="30"/>
                      <a:pt x="1162" y="33"/>
                    </a:cubicBezTo>
                    <a:cubicBezTo>
                      <a:pt x="1162" y="1"/>
                      <a:pt x="1162" y="1"/>
                      <a:pt x="1162" y="1"/>
                    </a:cubicBezTo>
                    <a:cubicBezTo>
                      <a:pt x="1167" y="1"/>
                      <a:pt x="1167" y="1"/>
                      <a:pt x="1167" y="1"/>
                    </a:cubicBezTo>
                    <a:cubicBezTo>
                      <a:pt x="1167" y="89"/>
                      <a:pt x="1167" y="89"/>
                      <a:pt x="1167" y="89"/>
                    </a:cubicBezTo>
                    <a:cubicBezTo>
                      <a:pt x="1162" y="89"/>
                      <a:pt x="1162" y="89"/>
                      <a:pt x="1162" y="89"/>
                    </a:cubicBezTo>
                    <a:close/>
                    <a:moveTo>
                      <a:pt x="1143" y="57"/>
                    </a:moveTo>
                    <a:cubicBezTo>
                      <a:pt x="1143" y="65"/>
                      <a:pt x="1144" y="71"/>
                      <a:pt x="1146" y="75"/>
                    </a:cubicBezTo>
                    <a:cubicBezTo>
                      <a:pt x="1148" y="79"/>
                      <a:pt x="1150" y="81"/>
                      <a:pt x="1153" y="81"/>
                    </a:cubicBezTo>
                    <a:cubicBezTo>
                      <a:pt x="1155" y="81"/>
                      <a:pt x="1158" y="80"/>
                      <a:pt x="1159" y="76"/>
                    </a:cubicBezTo>
                    <a:cubicBezTo>
                      <a:pt x="1161" y="72"/>
                      <a:pt x="1162" y="66"/>
                      <a:pt x="1162" y="58"/>
                    </a:cubicBezTo>
                    <a:cubicBezTo>
                      <a:pt x="1162" y="49"/>
                      <a:pt x="1161" y="43"/>
                      <a:pt x="1159" y="39"/>
                    </a:cubicBezTo>
                    <a:cubicBezTo>
                      <a:pt x="1157" y="35"/>
                      <a:pt x="1155" y="33"/>
                      <a:pt x="1152" y="33"/>
                    </a:cubicBezTo>
                    <a:cubicBezTo>
                      <a:pt x="1150" y="33"/>
                      <a:pt x="1148" y="35"/>
                      <a:pt x="1146" y="39"/>
                    </a:cubicBezTo>
                    <a:cubicBezTo>
                      <a:pt x="1144" y="43"/>
                      <a:pt x="1143" y="49"/>
                      <a:pt x="1143" y="57"/>
                    </a:cubicBezTo>
                    <a:close/>
                    <a:moveTo>
                      <a:pt x="1207" y="89"/>
                    </a:moveTo>
                    <a:cubicBezTo>
                      <a:pt x="1207" y="11"/>
                      <a:pt x="1207" y="11"/>
                      <a:pt x="1207" y="11"/>
                    </a:cubicBezTo>
                    <a:cubicBezTo>
                      <a:pt x="1191" y="11"/>
                      <a:pt x="1191" y="11"/>
                      <a:pt x="1191" y="11"/>
                    </a:cubicBezTo>
                    <a:cubicBezTo>
                      <a:pt x="1191" y="1"/>
                      <a:pt x="1191" y="1"/>
                      <a:pt x="1191" y="1"/>
                    </a:cubicBezTo>
                    <a:cubicBezTo>
                      <a:pt x="1230" y="1"/>
                      <a:pt x="1230" y="1"/>
                      <a:pt x="1230" y="1"/>
                    </a:cubicBezTo>
                    <a:cubicBezTo>
                      <a:pt x="1230" y="11"/>
                      <a:pt x="1230" y="11"/>
                      <a:pt x="1230" y="11"/>
                    </a:cubicBezTo>
                    <a:cubicBezTo>
                      <a:pt x="1214" y="11"/>
                      <a:pt x="1214" y="11"/>
                      <a:pt x="1214" y="11"/>
                    </a:cubicBezTo>
                    <a:cubicBezTo>
                      <a:pt x="1214" y="89"/>
                      <a:pt x="1214" y="89"/>
                      <a:pt x="1214" y="89"/>
                    </a:cubicBezTo>
                    <a:cubicBezTo>
                      <a:pt x="1207" y="89"/>
                      <a:pt x="1207" y="89"/>
                      <a:pt x="1207" y="89"/>
                    </a:cubicBezTo>
                    <a:close/>
                    <a:moveTo>
                      <a:pt x="1256" y="68"/>
                    </a:moveTo>
                    <a:cubicBezTo>
                      <a:pt x="1262" y="70"/>
                      <a:pt x="1262" y="70"/>
                      <a:pt x="1262" y="70"/>
                    </a:cubicBezTo>
                    <a:cubicBezTo>
                      <a:pt x="1261" y="76"/>
                      <a:pt x="1259" y="81"/>
                      <a:pt x="1257" y="85"/>
                    </a:cubicBezTo>
                    <a:cubicBezTo>
                      <a:pt x="1254" y="89"/>
                      <a:pt x="1251" y="90"/>
                      <a:pt x="1247" y="90"/>
                    </a:cubicBezTo>
                    <a:cubicBezTo>
                      <a:pt x="1241" y="90"/>
                      <a:pt x="1237" y="87"/>
                      <a:pt x="1234" y="82"/>
                    </a:cubicBezTo>
                    <a:cubicBezTo>
                      <a:pt x="1231" y="76"/>
                      <a:pt x="1230" y="68"/>
                      <a:pt x="1230" y="58"/>
                    </a:cubicBezTo>
                    <a:cubicBezTo>
                      <a:pt x="1230" y="47"/>
                      <a:pt x="1231" y="39"/>
                      <a:pt x="1234" y="33"/>
                    </a:cubicBezTo>
                    <a:cubicBezTo>
                      <a:pt x="1237" y="27"/>
                      <a:pt x="1241" y="24"/>
                      <a:pt x="1246" y="24"/>
                    </a:cubicBezTo>
                    <a:cubicBezTo>
                      <a:pt x="1251" y="24"/>
                      <a:pt x="1255" y="27"/>
                      <a:pt x="1258" y="33"/>
                    </a:cubicBezTo>
                    <a:cubicBezTo>
                      <a:pt x="1261" y="38"/>
                      <a:pt x="1262" y="46"/>
                      <a:pt x="1262" y="57"/>
                    </a:cubicBezTo>
                    <a:cubicBezTo>
                      <a:pt x="1262" y="58"/>
                      <a:pt x="1262" y="59"/>
                      <a:pt x="1262" y="60"/>
                    </a:cubicBezTo>
                    <a:cubicBezTo>
                      <a:pt x="1236" y="60"/>
                      <a:pt x="1236" y="60"/>
                      <a:pt x="1236" y="60"/>
                    </a:cubicBezTo>
                    <a:cubicBezTo>
                      <a:pt x="1236" y="67"/>
                      <a:pt x="1237" y="72"/>
                      <a:pt x="1239" y="76"/>
                    </a:cubicBezTo>
                    <a:cubicBezTo>
                      <a:pt x="1241" y="80"/>
                      <a:pt x="1244" y="81"/>
                      <a:pt x="1247" y="81"/>
                    </a:cubicBezTo>
                    <a:cubicBezTo>
                      <a:pt x="1249" y="81"/>
                      <a:pt x="1251" y="80"/>
                      <a:pt x="1252" y="78"/>
                    </a:cubicBezTo>
                    <a:cubicBezTo>
                      <a:pt x="1254" y="76"/>
                      <a:pt x="1255" y="73"/>
                      <a:pt x="1256" y="68"/>
                    </a:cubicBezTo>
                    <a:close/>
                    <a:moveTo>
                      <a:pt x="1236" y="51"/>
                    </a:moveTo>
                    <a:cubicBezTo>
                      <a:pt x="1256" y="51"/>
                      <a:pt x="1256" y="51"/>
                      <a:pt x="1256" y="51"/>
                    </a:cubicBezTo>
                    <a:cubicBezTo>
                      <a:pt x="1256" y="46"/>
                      <a:pt x="1255" y="42"/>
                      <a:pt x="1254" y="39"/>
                    </a:cubicBezTo>
                    <a:cubicBezTo>
                      <a:pt x="1252" y="35"/>
                      <a:pt x="1249" y="33"/>
                      <a:pt x="1246" y="33"/>
                    </a:cubicBezTo>
                    <a:cubicBezTo>
                      <a:pt x="1244" y="33"/>
                      <a:pt x="1241" y="34"/>
                      <a:pt x="1239" y="38"/>
                    </a:cubicBezTo>
                    <a:cubicBezTo>
                      <a:pt x="1238" y="41"/>
                      <a:pt x="1237" y="45"/>
                      <a:pt x="1236" y="51"/>
                    </a:cubicBezTo>
                    <a:close/>
                    <a:moveTo>
                      <a:pt x="1296" y="66"/>
                    </a:moveTo>
                    <a:cubicBezTo>
                      <a:pt x="1302" y="67"/>
                      <a:pt x="1302" y="67"/>
                      <a:pt x="1302" y="67"/>
                    </a:cubicBezTo>
                    <a:cubicBezTo>
                      <a:pt x="1301" y="74"/>
                      <a:pt x="1300" y="80"/>
                      <a:pt x="1297" y="84"/>
                    </a:cubicBezTo>
                    <a:cubicBezTo>
                      <a:pt x="1294" y="88"/>
                      <a:pt x="1291" y="90"/>
                      <a:pt x="1287" y="90"/>
                    </a:cubicBezTo>
                    <a:cubicBezTo>
                      <a:pt x="1282" y="90"/>
                      <a:pt x="1279" y="87"/>
                      <a:pt x="1276" y="82"/>
                    </a:cubicBezTo>
                    <a:cubicBezTo>
                      <a:pt x="1273" y="76"/>
                      <a:pt x="1271" y="68"/>
                      <a:pt x="1271" y="57"/>
                    </a:cubicBezTo>
                    <a:cubicBezTo>
                      <a:pt x="1271" y="50"/>
                      <a:pt x="1272" y="44"/>
                      <a:pt x="1273" y="39"/>
                    </a:cubicBezTo>
                    <a:cubicBezTo>
                      <a:pt x="1274" y="34"/>
                      <a:pt x="1276" y="30"/>
                      <a:pt x="1279" y="28"/>
                    </a:cubicBezTo>
                    <a:cubicBezTo>
                      <a:pt x="1281" y="25"/>
                      <a:pt x="1284" y="24"/>
                      <a:pt x="1287" y="24"/>
                    </a:cubicBezTo>
                    <a:cubicBezTo>
                      <a:pt x="1291" y="24"/>
                      <a:pt x="1294" y="26"/>
                      <a:pt x="1297" y="29"/>
                    </a:cubicBezTo>
                    <a:cubicBezTo>
                      <a:pt x="1299" y="33"/>
                      <a:pt x="1301" y="38"/>
                      <a:pt x="1301" y="44"/>
                    </a:cubicBezTo>
                    <a:cubicBezTo>
                      <a:pt x="1295" y="46"/>
                      <a:pt x="1295" y="46"/>
                      <a:pt x="1295" y="46"/>
                    </a:cubicBezTo>
                    <a:cubicBezTo>
                      <a:pt x="1295" y="41"/>
                      <a:pt x="1294" y="38"/>
                      <a:pt x="1293" y="36"/>
                    </a:cubicBezTo>
                    <a:cubicBezTo>
                      <a:pt x="1291" y="34"/>
                      <a:pt x="1289" y="33"/>
                      <a:pt x="1287" y="33"/>
                    </a:cubicBezTo>
                    <a:cubicBezTo>
                      <a:pt x="1284" y="33"/>
                      <a:pt x="1282" y="35"/>
                      <a:pt x="1280" y="39"/>
                    </a:cubicBezTo>
                    <a:cubicBezTo>
                      <a:pt x="1278" y="42"/>
                      <a:pt x="1277" y="49"/>
                      <a:pt x="1277" y="57"/>
                    </a:cubicBezTo>
                    <a:cubicBezTo>
                      <a:pt x="1277" y="66"/>
                      <a:pt x="1278" y="72"/>
                      <a:pt x="1280" y="76"/>
                    </a:cubicBezTo>
                    <a:cubicBezTo>
                      <a:pt x="1282" y="80"/>
                      <a:pt x="1284" y="81"/>
                      <a:pt x="1287" y="81"/>
                    </a:cubicBezTo>
                    <a:cubicBezTo>
                      <a:pt x="1289" y="81"/>
                      <a:pt x="1291" y="80"/>
                      <a:pt x="1293" y="78"/>
                    </a:cubicBezTo>
                    <a:cubicBezTo>
                      <a:pt x="1295" y="75"/>
                      <a:pt x="1296" y="71"/>
                      <a:pt x="1296" y="66"/>
                    </a:cubicBezTo>
                    <a:close/>
                    <a:moveTo>
                      <a:pt x="1311" y="89"/>
                    </a:moveTo>
                    <a:cubicBezTo>
                      <a:pt x="1311" y="1"/>
                      <a:pt x="1311" y="1"/>
                      <a:pt x="1311" y="1"/>
                    </a:cubicBezTo>
                    <a:cubicBezTo>
                      <a:pt x="1317" y="1"/>
                      <a:pt x="1317" y="1"/>
                      <a:pt x="1317" y="1"/>
                    </a:cubicBezTo>
                    <a:cubicBezTo>
                      <a:pt x="1317" y="33"/>
                      <a:pt x="1317" y="33"/>
                      <a:pt x="1317" y="33"/>
                    </a:cubicBezTo>
                    <a:cubicBezTo>
                      <a:pt x="1319" y="27"/>
                      <a:pt x="1323" y="24"/>
                      <a:pt x="1327" y="24"/>
                    </a:cubicBezTo>
                    <a:cubicBezTo>
                      <a:pt x="1330" y="24"/>
                      <a:pt x="1332" y="25"/>
                      <a:pt x="1334" y="27"/>
                    </a:cubicBezTo>
                    <a:cubicBezTo>
                      <a:pt x="1336" y="28"/>
                      <a:pt x="1337" y="31"/>
                      <a:pt x="1338" y="34"/>
                    </a:cubicBezTo>
                    <a:cubicBezTo>
                      <a:pt x="1339" y="38"/>
                      <a:pt x="1339" y="42"/>
                      <a:pt x="1339" y="49"/>
                    </a:cubicBezTo>
                    <a:cubicBezTo>
                      <a:pt x="1339" y="89"/>
                      <a:pt x="1339" y="89"/>
                      <a:pt x="1339" y="89"/>
                    </a:cubicBezTo>
                    <a:cubicBezTo>
                      <a:pt x="1333" y="89"/>
                      <a:pt x="1333" y="89"/>
                      <a:pt x="1333" y="89"/>
                    </a:cubicBezTo>
                    <a:cubicBezTo>
                      <a:pt x="1333" y="49"/>
                      <a:pt x="1333" y="49"/>
                      <a:pt x="1333" y="49"/>
                    </a:cubicBezTo>
                    <a:cubicBezTo>
                      <a:pt x="1333" y="43"/>
                      <a:pt x="1333" y="39"/>
                      <a:pt x="1331" y="37"/>
                    </a:cubicBezTo>
                    <a:cubicBezTo>
                      <a:pt x="1330" y="34"/>
                      <a:pt x="1328" y="33"/>
                      <a:pt x="1326" y="33"/>
                    </a:cubicBezTo>
                    <a:cubicBezTo>
                      <a:pt x="1324" y="33"/>
                      <a:pt x="1322" y="34"/>
                      <a:pt x="1321" y="36"/>
                    </a:cubicBezTo>
                    <a:cubicBezTo>
                      <a:pt x="1319" y="37"/>
                      <a:pt x="1318" y="40"/>
                      <a:pt x="1318" y="42"/>
                    </a:cubicBezTo>
                    <a:cubicBezTo>
                      <a:pt x="1317" y="45"/>
                      <a:pt x="1317" y="49"/>
                      <a:pt x="1317" y="54"/>
                    </a:cubicBezTo>
                    <a:cubicBezTo>
                      <a:pt x="1317" y="89"/>
                      <a:pt x="1317" y="89"/>
                      <a:pt x="1317" y="89"/>
                    </a:cubicBezTo>
                    <a:cubicBezTo>
                      <a:pt x="1311" y="89"/>
                      <a:pt x="1311" y="89"/>
                      <a:pt x="1311" y="89"/>
                    </a:cubicBezTo>
                    <a:close/>
                    <a:moveTo>
                      <a:pt x="1352" y="89"/>
                    </a:moveTo>
                    <a:cubicBezTo>
                      <a:pt x="1352" y="25"/>
                      <a:pt x="1352" y="25"/>
                      <a:pt x="1352" y="25"/>
                    </a:cubicBezTo>
                    <a:cubicBezTo>
                      <a:pt x="1357" y="25"/>
                      <a:pt x="1357" y="25"/>
                      <a:pt x="1357" y="25"/>
                    </a:cubicBezTo>
                    <a:cubicBezTo>
                      <a:pt x="1357" y="34"/>
                      <a:pt x="1357" y="34"/>
                      <a:pt x="1357" y="34"/>
                    </a:cubicBezTo>
                    <a:cubicBezTo>
                      <a:pt x="1360" y="27"/>
                      <a:pt x="1363" y="24"/>
                      <a:pt x="1368" y="24"/>
                    </a:cubicBezTo>
                    <a:cubicBezTo>
                      <a:pt x="1370" y="24"/>
                      <a:pt x="1372" y="25"/>
                      <a:pt x="1374" y="26"/>
                    </a:cubicBezTo>
                    <a:cubicBezTo>
                      <a:pt x="1376" y="27"/>
                      <a:pt x="1377" y="29"/>
                      <a:pt x="1378" y="31"/>
                    </a:cubicBezTo>
                    <a:cubicBezTo>
                      <a:pt x="1379" y="34"/>
                      <a:pt x="1380" y="36"/>
                      <a:pt x="1380" y="39"/>
                    </a:cubicBezTo>
                    <a:cubicBezTo>
                      <a:pt x="1380" y="41"/>
                      <a:pt x="1380" y="45"/>
                      <a:pt x="1380" y="50"/>
                    </a:cubicBezTo>
                    <a:cubicBezTo>
                      <a:pt x="1380" y="89"/>
                      <a:pt x="1380" y="89"/>
                      <a:pt x="1380" y="89"/>
                    </a:cubicBezTo>
                    <a:cubicBezTo>
                      <a:pt x="1374" y="89"/>
                      <a:pt x="1374" y="89"/>
                      <a:pt x="1374" y="89"/>
                    </a:cubicBezTo>
                    <a:cubicBezTo>
                      <a:pt x="1374" y="50"/>
                      <a:pt x="1374" y="50"/>
                      <a:pt x="1374" y="50"/>
                    </a:cubicBezTo>
                    <a:cubicBezTo>
                      <a:pt x="1374" y="46"/>
                      <a:pt x="1374" y="43"/>
                      <a:pt x="1374" y="40"/>
                    </a:cubicBezTo>
                    <a:cubicBezTo>
                      <a:pt x="1373" y="38"/>
                      <a:pt x="1372" y="36"/>
                      <a:pt x="1371" y="35"/>
                    </a:cubicBezTo>
                    <a:cubicBezTo>
                      <a:pt x="1370" y="34"/>
                      <a:pt x="1369" y="33"/>
                      <a:pt x="1367" y="33"/>
                    </a:cubicBezTo>
                    <a:cubicBezTo>
                      <a:pt x="1365" y="33"/>
                      <a:pt x="1362" y="35"/>
                      <a:pt x="1361" y="38"/>
                    </a:cubicBezTo>
                    <a:cubicBezTo>
                      <a:pt x="1359" y="40"/>
                      <a:pt x="1358" y="46"/>
                      <a:pt x="1358" y="54"/>
                    </a:cubicBezTo>
                    <a:cubicBezTo>
                      <a:pt x="1358" y="89"/>
                      <a:pt x="1358" y="89"/>
                      <a:pt x="1358" y="89"/>
                    </a:cubicBezTo>
                    <a:cubicBezTo>
                      <a:pt x="1352" y="89"/>
                      <a:pt x="1352" y="89"/>
                      <a:pt x="1352" y="89"/>
                    </a:cubicBezTo>
                    <a:close/>
                    <a:moveTo>
                      <a:pt x="1391" y="57"/>
                    </a:moveTo>
                    <a:cubicBezTo>
                      <a:pt x="1391" y="45"/>
                      <a:pt x="1393" y="37"/>
                      <a:pt x="1396" y="31"/>
                    </a:cubicBezTo>
                    <a:cubicBezTo>
                      <a:pt x="1399" y="26"/>
                      <a:pt x="1403" y="24"/>
                      <a:pt x="1407" y="24"/>
                    </a:cubicBezTo>
                    <a:cubicBezTo>
                      <a:pt x="1412" y="24"/>
                      <a:pt x="1416" y="27"/>
                      <a:pt x="1419" y="32"/>
                    </a:cubicBezTo>
                    <a:cubicBezTo>
                      <a:pt x="1422" y="38"/>
                      <a:pt x="1424" y="46"/>
                      <a:pt x="1424" y="56"/>
                    </a:cubicBezTo>
                    <a:cubicBezTo>
                      <a:pt x="1424" y="64"/>
                      <a:pt x="1423" y="71"/>
                      <a:pt x="1422" y="76"/>
                    </a:cubicBezTo>
                    <a:cubicBezTo>
                      <a:pt x="1420" y="80"/>
                      <a:pt x="1418" y="84"/>
                      <a:pt x="1416" y="86"/>
                    </a:cubicBezTo>
                    <a:cubicBezTo>
                      <a:pt x="1413" y="89"/>
                      <a:pt x="1410" y="90"/>
                      <a:pt x="1407" y="90"/>
                    </a:cubicBezTo>
                    <a:cubicBezTo>
                      <a:pt x="1402" y="90"/>
                      <a:pt x="1398" y="87"/>
                      <a:pt x="1395" y="82"/>
                    </a:cubicBezTo>
                    <a:cubicBezTo>
                      <a:pt x="1392" y="76"/>
                      <a:pt x="1391" y="68"/>
                      <a:pt x="1391" y="57"/>
                    </a:cubicBezTo>
                    <a:close/>
                    <a:moveTo>
                      <a:pt x="1397" y="57"/>
                    </a:moveTo>
                    <a:cubicBezTo>
                      <a:pt x="1397" y="65"/>
                      <a:pt x="1398" y="71"/>
                      <a:pt x="1400" y="75"/>
                    </a:cubicBezTo>
                    <a:cubicBezTo>
                      <a:pt x="1402" y="79"/>
                      <a:pt x="1404" y="81"/>
                      <a:pt x="1407" y="81"/>
                    </a:cubicBezTo>
                    <a:cubicBezTo>
                      <a:pt x="1410" y="81"/>
                      <a:pt x="1413" y="79"/>
                      <a:pt x="1415" y="75"/>
                    </a:cubicBezTo>
                    <a:cubicBezTo>
                      <a:pt x="1417" y="71"/>
                      <a:pt x="1418" y="65"/>
                      <a:pt x="1418" y="57"/>
                    </a:cubicBezTo>
                    <a:cubicBezTo>
                      <a:pt x="1418" y="49"/>
                      <a:pt x="1417" y="43"/>
                      <a:pt x="1415" y="39"/>
                    </a:cubicBezTo>
                    <a:cubicBezTo>
                      <a:pt x="1413" y="35"/>
                      <a:pt x="1410" y="33"/>
                      <a:pt x="1407" y="33"/>
                    </a:cubicBezTo>
                    <a:cubicBezTo>
                      <a:pt x="1404" y="33"/>
                      <a:pt x="1402" y="35"/>
                      <a:pt x="1400" y="39"/>
                    </a:cubicBezTo>
                    <a:cubicBezTo>
                      <a:pt x="1398" y="43"/>
                      <a:pt x="1397" y="49"/>
                      <a:pt x="1397" y="57"/>
                    </a:cubicBezTo>
                    <a:close/>
                    <a:moveTo>
                      <a:pt x="1434" y="89"/>
                    </a:moveTo>
                    <a:cubicBezTo>
                      <a:pt x="1434" y="1"/>
                      <a:pt x="1434" y="1"/>
                      <a:pt x="1434" y="1"/>
                    </a:cubicBezTo>
                    <a:cubicBezTo>
                      <a:pt x="1440" y="1"/>
                      <a:pt x="1440" y="1"/>
                      <a:pt x="1440" y="1"/>
                    </a:cubicBezTo>
                    <a:cubicBezTo>
                      <a:pt x="1440" y="89"/>
                      <a:pt x="1440" y="89"/>
                      <a:pt x="1440" y="89"/>
                    </a:cubicBezTo>
                    <a:cubicBezTo>
                      <a:pt x="1434" y="89"/>
                      <a:pt x="1434" y="89"/>
                      <a:pt x="1434" y="89"/>
                    </a:cubicBezTo>
                    <a:close/>
                    <a:moveTo>
                      <a:pt x="1451" y="57"/>
                    </a:moveTo>
                    <a:cubicBezTo>
                      <a:pt x="1451" y="45"/>
                      <a:pt x="1453" y="37"/>
                      <a:pt x="1456" y="31"/>
                    </a:cubicBezTo>
                    <a:cubicBezTo>
                      <a:pt x="1459" y="26"/>
                      <a:pt x="1463" y="24"/>
                      <a:pt x="1467" y="24"/>
                    </a:cubicBezTo>
                    <a:cubicBezTo>
                      <a:pt x="1472" y="24"/>
                      <a:pt x="1476" y="27"/>
                      <a:pt x="1479" y="32"/>
                    </a:cubicBezTo>
                    <a:cubicBezTo>
                      <a:pt x="1482" y="38"/>
                      <a:pt x="1484" y="46"/>
                      <a:pt x="1484" y="56"/>
                    </a:cubicBezTo>
                    <a:cubicBezTo>
                      <a:pt x="1484" y="64"/>
                      <a:pt x="1483" y="71"/>
                      <a:pt x="1482" y="76"/>
                    </a:cubicBezTo>
                    <a:cubicBezTo>
                      <a:pt x="1480" y="80"/>
                      <a:pt x="1478" y="84"/>
                      <a:pt x="1476" y="86"/>
                    </a:cubicBezTo>
                    <a:cubicBezTo>
                      <a:pt x="1473" y="89"/>
                      <a:pt x="1470" y="90"/>
                      <a:pt x="1467" y="90"/>
                    </a:cubicBezTo>
                    <a:cubicBezTo>
                      <a:pt x="1462" y="90"/>
                      <a:pt x="1459" y="87"/>
                      <a:pt x="1455" y="82"/>
                    </a:cubicBezTo>
                    <a:cubicBezTo>
                      <a:pt x="1452" y="76"/>
                      <a:pt x="1451" y="68"/>
                      <a:pt x="1451" y="57"/>
                    </a:cubicBezTo>
                    <a:close/>
                    <a:moveTo>
                      <a:pt x="1457" y="57"/>
                    </a:moveTo>
                    <a:cubicBezTo>
                      <a:pt x="1457" y="65"/>
                      <a:pt x="1458" y="71"/>
                      <a:pt x="1460" y="75"/>
                    </a:cubicBezTo>
                    <a:cubicBezTo>
                      <a:pt x="1462" y="79"/>
                      <a:pt x="1464" y="81"/>
                      <a:pt x="1467" y="81"/>
                    </a:cubicBezTo>
                    <a:cubicBezTo>
                      <a:pt x="1470" y="81"/>
                      <a:pt x="1473" y="79"/>
                      <a:pt x="1475" y="75"/>
                    </a:cubicBezTo>
                    <a:cubicBezTo>
                      <a:pt x="1477" y="71"/>
                      <a:pt x="1478" y="65"/>
                      <a:pt x="1478" y="57"/>
                    </a:cubicBezTo>
                    <a:cubicBezTo>
                      <a:pt x="1478" y="49"/>
                      <a:pt x="1477" y="43"/>
                      <a:pt x="1475" y="39"/>
                    </a:cubicBezTo>
                    <a:cubicBezTo>
                      <a:pt x="1473" y="35"/>
                      <a:pt x="1470" y="33"/>
                      <a:pt x="1467" y="33"/>
                    </a:cubicBezTo>
                    <a:cubicBezTo>
                      <a:pt x="1464" y="33"/>
                      <a:pt x="1462" y="35"/>
                      <a:pt x="1460" y="39"/>
                    </a:cubicBezTo>
                    <a:cubicBezTo>
                      <a:pt x="1458" y="43"/>
                      <a:pt x="1457" y="49"/>
                      <a:pt x="1457"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 name="iṥḷíḍé"/>
              <p:cNvSpPr/>
              <p:nvPr/>
            </p:nvSpPr>
            <p:spPr bwMode="auto">
              <a:xfrm>
                <a:off x="9003514" y="3864490"/>
                <a:ext cx="1155870" cy="372361"/>
              </a:xfrm>
              <a:custGeom>
                <a:avLst/>
                <a:gdLst>
                  <a:gd name="T0" fmla="*/ 15 w 359"/>
                  <a:gd name="T1" fmla="*/ 106 h 115"/>
                  <a:gd name="T2" fmla="*/ 15 w 359"/>
                  <a:gd name="T3" fmla="*/ 89 h 115"/>
                  <a:gd name="T4" fmla="*/ 7 w 359"/>
                  <a:gd name="T5" fmla="*/ 28 h 115"/>
                  <a:gd name="T6" fmla="*/ 31 w 359"/>
                  <a:gd name="T7" fmla="*/ 25 h 115"/>
                  <a:gd name="T8" fmla="*/ 15 w 359"/>
                  <a:gd name="T9" fmla="*/ 115 h 115"/>
                  <a:gd name="T10" fmla="*/ 9 w 359"/>
                  <a:gd name="T11" fmla="*/ 74 h 115"/>
                  <a:gd name="T12" fmla="*/ 23 w 359"/>
                  <a:gd name="T13" fmla="*/ 39 h 115"/>
                  <a:gd name="T14" fmla="*/ 43 w 359"/>
                  <a:gd name="T15" fmla="*/ 113 h 115"/>
                  <a:gd name="T16" fmla="*/ 51 w 359"/>
                  <a:gd name="T17" fmla="*/ 100 h 115"/>
                  <a:gd name="T18" fmla="*/ 47 w 359"/>
                  <a:gd name="T19" fmla="*/ 25 h 115"/>
                  <a:gd name="T20" fmla="*/ 66 w 359"/>
                  <a:gd name="T21" fmla="*/ 25 h 115"/>
                  <a:gd name="T22" fmla="*/ 52 w 359"/>
                  <a:gd name="T23" fmla="*/ 112 h 115"/>
                  <a:gd name="T24" fmla="*/ 99 w 359"/>
                  <a:gd name="T25" fmla="*/ 31 h 115"/>
                  <a:gd name="T26" fmla="*/ 125 w 359"/>
                  <a:gd name="T27" fmla="*/ 76 h 115"/>
                  <a:gd name="T28" fmla="*/ 94 w 359"/>
                  <a:gd name="T29" fmla="*/ 57 h 115"/>
                  <a:gd name="T30" fmla="*/ 118 w 359"/>
                  <a:gd name="T31" fmla="*/ 75 h 115"/>
                  <a:gd name="T32" fmla="*/ 103 w 359"/>
                  <a:gd name="T33" fmla="*/ 39 h 115"/>
                  <a:gd name="T34" fmla="*/ 134 w 359"/>
                  <a:gd name="T35" fmla="*/ 34 h 115"/>
                  <a:gd name="T36" fmla="*/ 140 w 359"/>
                  <a:gd name="T37" fmla="*/ 9 h 115"/>
                  <a:gd name="T38" fmla="*/ 153 w 359"/>
                  <a:gd name="T39" fmla="*/ 10 h 115"/>
                  <a:gd name="T40" fmla="*/ 145 w 359"/>
                  <a:gd name="T41" fmla="*/ 25 h 115"/>
                  <a:gd name="T42" fmla="*/ 145 w 359"/>
                  <a:gd name="T43" fmla="*/ 89 h 115"/>
                  <a:gd name="T44" fmla="*/ 209 w 359"/>
                  <a:gd name="T45" fmla="*/ 83 h 115"/>
                  <a:gd name="T46" fmla="*/ 174 w 359"/>
                  <a:gd name="T47" fmla="*/ 44 h 115"/>
                  <a:gd name="T48" fmla="*/ 209 w 359"/>
                  <a:gd name="T49" fmla="*/ 6 h 115"/>
                  <a:gd name="T50" fmla="*/ 197 w 359"/>
                  <a:gd name="T51" fmla="*/ 10 h 115"/>
                  <a:gd name="T52" fmla="*/ 182 w 359"/>
                  <a:gd name="T53" fmla="*/ 64 h 115"/>
                  <a:gd name="T54" fmla="*/ 210 w 359"/>
                  <a:gd name="T55" fmla="*/ 58 h 115"/>
                  <a:gd name="T56" fmla="*/ 233 w 359"/>
                  <a:gd name="T57" fmla="*/ 33 h 115"/>
                  <a:gd name="T58" fmla="*/ 256 w 359"/>
                  <a:gd name="T59" fmla="*/ 49 h 115"/>
                  <a:gd name="T60" fmla="*/ 248 w 359"/>
                  <a:gd name="T61" fmla="*/ 37 h 115"/>
                  <a:gd name="T62" fmla="*/ 233 w 359"/>
                  <a:gd name="T63" fmla="*/ 54 h 115"/>
                  <a:gd name="T64" fmla="*/ 269 w 359"/>
                  <a:gd name="T65" fmla="*/ 1 h 115"/>
                  <a:gd name="T66" fmla="*/ 269 w 359"/>
                  <a:gd name="T67" fmla="*/ 89 h 115"/>
                  <a:gd name="T68" fmla="*/ 269 w 359"/>
                  <a:gd name="T69" fmla="*/ 89 h 115"/>
                  <a:gd name="T70" fmla="*/ 293 w 359"/>
                  <a:gd name="T71" fmla="*/ 34 h 115"/>
                  <a:gd name="T72" fmla="*/ 316 w 359"/>
                  <a:gd name="T73" fmla="*/ 39 h 115"/>
                  <a:gd name="T74" fmla="*/ 310 w 359"/>
                  <a:gd name="T75" fmla="*/ 50 h 115"/>
                  <a:gd name="T76" fmla="*/ 296 w 359"/>
                  <a:gd name="T77" fmla="*/ 38 h 115"/>
                  <a:gd name="T78" fmla="*/ 352 w 359"/>
                  <a:gd name="T79" fmla="*/ 81 h 115"/>
                  <a:gd name="T80" fmla="*/ 327 w 359"/>
                  <a:gd name="T81" fmla="*/ 72 h 115"/>
                  <a:gd name="T82" fmla="*/ 340 w 359"/>
                  <a:gd name="T83" fmla="*/ 52 h 115"/>
                  <a:gd name="T84" fmla="*/ 343 w 359"/>
                  <a:gd name="T85" fmla="*/ 33 h 115"/>
                  <a:gd name="T86" fmla="*/ 330 w 359"/>
                  <a:gd name="T87" fmla="*/ 33 h 115"/>
                  <a:gd name="T88" fmla="*/ 355 w 359"/>
                  <a:gd name="T89" fmla="*/ 31 h 115"/>
                  <a:gd name="T90" fmla="*/ 357 w 359"/>
                  <a:gd name="T91" fmla="*/ 81 h 115"/>
                  <a:gd name="T92" fmla="*/ 351 w 359"/>
                  <a:gd name="T93" fmla="*/ 57 h 115"/>
                  <a:gd name="T94" fmla="*/ 333 w 359"/>
                  <a:gd name="T95" fmla="*/ 72 h 115"/>
                  <a:gd name="T96" fmla="*/ 350 w 359"/>
                  <a:gd name="T97" fmla="*/ 7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9" h="115">
                    <a:moveTo>
                      <a:pt x="1" y="94"/>
                    </a:moveTo>
                    <a:cubicBezTo>
                      <a:pt x="7" y="96"/>
                      <a:pt x="7" y="96"/>
                      <a:pt x="7" y="96"/>
                    </a:cubicBezTo>
                    <a:cubicBezTo>
                      <a:pt x="7" y="99"/>
                      <a:pt x="8" y="101"/>
                      <a:pt x="9" y="103"/>
                    </a:cubicBezTo>
                    <a:cubicBezTo>
                      <a:pt x="11" y="105"/>
                      <a:pt x="13" y="106"/>
                      <a:pt x="15" y="106"/>
                    </a:cubicBezTo>
                    <a:cubicBezTo>
                      <a:pt x="18" y="106"/>
                      <a:pt x="20" y="105"/>
                      <a:pt x="22" y="103"/>
                    </a:cubicBezTo>
                    <a:cubicBezTo>
                      <a:pt x="23" y="101"/>
                      <a:pt x="24" y="98"/>
                      <a:pt x="25" y="94"/>
                    </a:cubicBezTo>
                    <a:cubicBezTo>
                      <a:pt x="25" y="92"/>
                      <a:pt x="25" y="88"/>
                      <a:pt x="25" y="81"/>
                    </a:cubicBezTo>
                    <a:cubicBezTo>
                      <a:pt x="22" y="86"/>
                      <a:pt x="19" y="89"/>
                      <a:pt x="15" y="89"/>
                    </a:cubicBezTo>
                    <a:cubicBezTo>
                      <a:pt x="10" y="89"/>
                      <a:pt x="7" y="86"/>
                      <a:pt x="4" y="79"/>
                    </a:cubicBezTo>
                    <a:cubicBezTo>
                      <a:pt x="1" y="73"/>
                      <a:pt x="0" y="66"/>
                      <a:pt x="0" y="57"/>
                    </a:cubicBezTo>
                    <a:cubicBezTo>
                      <a:pt x="0" y="51"/>
                      <a:pt x="1" y="45"/>
                      <a:pt x="2" y="40"/>
                    </a:cubicBezTo>
                    <a:cubicBezTo>
                      <a:pt x="3" y="35"/>
                      <a:pt x="5" y="31"/>
                      <a:pt x="7" y="28"/>
                    </a:cubicBezTo>
                    <a:cubicBezTo>
                      <a:pt x="10" y="25"/>
                      <a:pt x="12" y="24"/>
                      <a:pt x="15" y="24"/>
                    </a:cubicBezTo>
                    <a:cubicBezTo>
                      <a:pt x="19" y="24"/>
                      <a:pt x="23" y="27"/>
                      <a:pt x="26" y="33"/>
                    </a:cubicBezTo>
                    <a:cubicBezTo>
                      <a:pt x="26" y="25"/>
                      <a:pt x="26" y="25"/>
                      <a:pt x="26" y="25"/>
                    </a:cubicBezTo>
                    <a:cubicBezTo>
                      <a:pt x="31" y="25"/>
                      <a:pt x="31" y="25"/>
                      <a:pt x="31" y="25"/>
                    </a:cubicBezTo>
                    <a:cubicBezTo>
                      <a:pt x="31" y="80"/>
                      <a:pt x="31" y="80"/>
                      <a:pt x="31" y="80"/>
                    </a:cubicBezTo>
                    <a:cubicBezTo>
                      <a:pt x="31" y="90"/>
                      <a:pt x="30" y="97"/>
                      <a:pt x="29" y="101"/>
                    </a:cubicBezTo>
                    <a:cubicBezTo>
                      <a:pt x="28" y="105"/>
                      <a:pt x="26" y="109"/>
                      <a:pt x="24" y="111"/>
                    </a:cubicBezTo>
                    <a:cubicBezTo>
                      <a:pt x="22" y="114"/>
                      <a:pt x="19" y="115"/>
                      <a:pt x="15" y="115"/>
                    </a:cubicBezTo>
                    <a:cubicBezTo>
                      <a:pt x="11" y="115"/>
                      <a:pt x="8" y="113"/>
                      <a:pt x="5" y="110"/>
                    </a:cubicBezTo>
                    <a:cubicBezTo>
                      <a:pt x="3" y="106"/>
                      <a:pt x="1" y="101"/>
                      <a:pt x="1" y="94"/>
                    </a:cubicBezTo>
                    <a:close/>
                    <a:moveTo>
                      <a:pt x="6" y="56"/>
                    </a:moveTo>
                    <a:cubicBezTo>
                      <a:pt x="6" y="64"/>
                      <a:pt x="7" y="70"/>
                      <a:pt x="9" y="74"/>
                    </a:cubicBezTo>
                    <a:cubicBezTo>
                      <a:pt x="11" y="78"/>
                      <a:pt x="13" y="80"/>
                      <a:pt x="16" y="80"/>
                    </a:cubicBezTo>
                    <a:cubicBezTo>
                      <a:pt x="19" y="80"/>
                      <a:pt x="21" y="78"/>
                      <a:pt x="23" y="74"/>
                    </a:cubicBezTo>
                    <a:cubicBezTo>
                      <a:pt x="25" y="70"/>
                      <a:pt x="25" y="64"/>
                      <a:pt x="25" y="56"/>
                    </a:cubicBezTo>
                    <a:cubicBezTo>
                      <a:pt x="25" y="49"/>
                      <a:pt x="25" y="43"/>
                      <a:pt x="23" y="39"/>
                    </a:cubicBezTo>
                    <a:cubicBezTo>
                      <a:pt x="21" y="35"/>
                      <a:pt x="18" y="33"/>
                      <a:pt x="16" y="33"/>
                    </a:cubicBezTo>
                    <a:cubicBezTo>
                      <a:pt x="13" y="33"/>
                      <a:pt x="11" y="35"/>
                      <a:pt x="9" y="39"/>
                    </a:cubicBezTo>
                    <a:cubicBezTo>
                      <a:pt x="7" y="43"/>
                      <a:pt x="6" y="48"/>
                      <a:pt x="6" y="56"/>
                    </a:cubicBezTo>
                    <a:close/>
                    <a:moveTo>
                      <a:pt x="43" y="113"/>
                    </a:moveTo>
                    <a:cubicBezTo>
                      <a:pt x="43" y="103"/>
                      <a:pt x="43" y="103"/>
                      <a:pt x="43" y="103"/>
                    </a:cubicBezTo>
                    <a:cubicBezTo>
                      <a:pt x="44" y="104"/>
                      <a:pt x="45" y="104"/>
                      <a:pt x="46" y="104"/>
                    </a:cubicBezTo>
                    <a:cubicBezTo>
                      <a:pt x="47" y="104"/>
                      <a:pt x="49" y="104"/>
                      <a:pt x="49" y="103"/>
                    </a:cubicBezTo>
                    <a:cubicBezTo>
                      <a:pt x="50" y="102"/>
                      <a:pt x="51" y="101"/>
                      <a:pt x="51" y="100"/>
                    </a:cubicBezTo>
                    <a:cubicBezTo>
                      <a:pt x="52" y="99"/>
                      <a:pt x="52" y="96"/>
                      <a:pt x="53" y="92"/>
                    </a:cubicBezTo>
                    <a:cubicBezTo>
                      <a:pt x="53" y="91"/>
                      <a:pt x="53" y="90"/>
                      <a:pt x="54" y="89"/>
                    </a:cubicBezTo>
                    <a:cubicBezTo>
                      <a:pt x="40" y="25"/>
                      <a:pt x="40" y="25"/>
                      <a:pt x="40" y="25"/>
                    </a:cubicBezTo>
                    <a:cubicBezTo>
                      <a:pt x="47" y="25"/>
                      <a:pt x="47" y="25"/>
                      <a:pt x="47" y="25"/>
                    </a:cubicBezTo>
                    <a:cubicBezTo>
                      <a:pt x="54" y="62"/>
                      <a:pt x="54" y="62"/>
                      <a:pt x="54" y="62"/>
                    </a:cubicBezTo>
                    <a:cubicBezTo>
                      <a:pt x="55" y="67"/>
                      <a:pt x="56" y="72"/>
                      <a:pt x="57" y="77"/>
                    </a:cubicBezTo>
                    <a:cubicBezTo>
                      <a:pt x="57" y="72"/>
                      <a:pt x="58" y="67"/>
                      <a:pt x="59" y="62"/>
                    </a:cubicBezTo>
                    <a:cubicBezTo>
                      <a:pt x="66" y="25"/>
                      <a:pt x="66" y="25"/>
                      <a:pt x="66" y="25"/>
                    </a:cubicBezTo>
                    <a:cubicBezTo>
                      <a:pt x="72" y="25"/>
                      <a:pt x="72" y="25"/>
                      <a:pt x="72" y="25"/>
                    </a:cubicBezTo>
                    <a:cubicBezTo>
                      <a:pt x="59" y="90"/>
                      <a:pt x="59" y="90"/>
                      <a:pt x="59" y="90"/>
                    </a:cubicBezTo>
                    <a:cubicBezTo>
                      <a:pt x="58" y="97"/>
                      <a:pt x="57" y="102"/>
                      <a:pt x="56" y="104"/>
                    </a:cubicBezTo>
                    <a:cubicBezTo>
                      <a:pt x="55" y="108"/>
                      <a:pt x="54" y="111"/>
                      <a:pt x="52" y="112"/>
                    </a:cubicBezTo>
                    <a:cubicBezTo>
                      <a:pt x="51" y="114"/>
                      <a:pt x="49" y="115"/>
                      <a:pt x="47" y="115"/>
                    </a:cubicBezTo>
                    <a:cubicBezTo>
                      <a:pt x="46" y="115"/>
                      <a:pt x="45" y="114"/>
                      <a:pt x="43" y="113"/>
                    </a:cubicBezTo>
                    <a:close/>
                    <a:moveTo>
                      <a:pt x="94" y="57"/>
                    </a:moveTo>
                    <a:cubicBezTo>
                      <a:pt x="94" y="45"/>
                      <a:pt x="96" y="37"/>
                      <a:pt x="99" y="31"/>
                    </a:cubicBezTo>
                    <a:cubicBezTo>
                      <a:pt x="102" y="26"/>
                      <a:pt x="106" y="24"/>
                      <a:pt x="110" y="24"/>
                    </a:cubicBezTo>
                    <a:cubicBezTo>
                      <a:pt x="115" y="24"/>
                      <a:pt x="119" y="27"/>
                      <a:pt x="122" y="32"/>
                    </a:cubicBezTo>
                    <a:cubicBezTo>
                      <a:pt x="125" y="38"/>
                      <a:pt x="127" y="46"/>
                      <a:pt x="127" y="56"/>
                    </a:cubicBezTo>
                    <a:cubicBezTo>
                      <a:pt x="127" y="64"/>
                      <a:pt x="126" y="71"/>
                      <a:pt x="125" y="76"/>
                    </a:cubicBezTo>
                    <a:cubicBezTo>
                      <a:pt x="123" y="80"/>
                      <a:pt x="121" y="84"/>
                      <a:pt x="119" y="86"/>
                    </a:cubicBezTo>
                    <a:cubicBezTo>
                      <a:pt x="116" y="89"/>
                      <a:pt x="113" y="90"/>
                      <a:pt x="110" y="90"/>
                    </a:cubicBezTo>
                    <a:cubicBezTo>
                      <a:pt x="106" y="90"/>
                      <a:pt x="102" y="87"/>
                      <a:pt x="99" y="82"/>
                    </a:cubicBezTo>
                    <a:cubicBezTo>
                      <a:pt x="95" y="76"/>
                      <a:pt x="94" y="68"/>
                      <a:pt x="94" y="57"/>
                    </a:cubicBezTo>
                    <a:close/>
                    <a:moveTo>
                      <a:pt x="100" y="57"/>
                    </a:moveTo>
                    <a:cubicBezTo>
                      <a:pt x="100" y="65"/>
                      <a:pt x="101" y="71"/>
                      <a:pt x="103" y="75"/>
                    </a:cubicBezTo>
                    <a:cubicBezTo>
                      <a:pt x="105" y="79"/>
                      <a:pt x="107" y="81"/>
                      <a:pt x="110" y="81"/>
                    </a:cubicBezTo>
                    <a:cubicBezTo>
                      <a:pt x="113" y="81"/>
                      <a:pt x="116" y="79"/>
                      <a:pt x="118" y="75"/>
                    </a:cubicBezTo>
                    <a:cubicBezTo>
                      <a:pt x="120" y="71"/>
                      <a:pt x="121" y="65"/>
                      <a:pt x="121" y="57"/>
                    </a:cubicBezTo>
                    <a:cubicBezTo>
                      <a:pt x="121" y="49"/>
                      <a:pt x="120" y="43"/>
                      <a:pt x="118" y="39"/>
                    </a:cubicBezTo>
                    <a:cubicBezTo>
                      <a:pt x="116" y="35"/>
                      <a:pt x="113" y="33"/>
                      <a:pt x="110" y="33"/>
                    </a:cubicBezTo>
                    <a:cubicBezTo>
                      <a:pt x="107" y="33"/>
                      <a:pt x="105" y="35"/>
                      <a:pt x="103" y="39"/>
                    </a:cubicBezTo>
                    <a:cubicBezTo>
                      <a:pt x="101" y="43"/>
                      <a:pt x="100" y="49"/>
                      <a:pt x="100" y="57"/>
                    </a:cubicBezTo>
                    <a:close/>
                    <a:moveTo>
                      <a:pt x="139" y="89"/>
                    </a:moveTo>
                    <a:cubicBezTo>
                      <a:pt x="139" y="34"/>
                      <a:pt x="139" y="34"/>
                      <a:pt x="139" y="34"/>
                    </a:cubicBezTo>
                    <a:cubicBezTo>
                      <a:pt x="134" y="34"/>
                      <a:pt x="134" y="34"/>
                      <a:pt x="134" y="34"/>
                    </a:cubicBezTo>
                    <a:cubicBezTo>
                      <a:pt x="134" y="25"/>
                      <a:pt x="134" y="25"/>
                      <a:pt x="134" y="25"/>
                    </a:cubicBezTo>
                    <a:cubicBezTo>
                      <a:pt x="139" y="25"/>
                      <a:pt x="139" y="25"/>
                      <a:pt x="139" y="25"/>
                    </a:cubicBezTo>
                    <a:cubicBezTo>
                      <a:pt x="139" y="19"/>
                      <a:pt x="139" y="19"/>
                      <a:pt x="139" y="19"/>
                    </a:cubicBezTo>
                    <a:cubicBezTo>
                      <a:pt x="139" y="14"/>
                      <a:pt x="139" y="11"/>
                      <a:pt x="140" y="9"/>
                    </a:cubicBezTo>
                    <a:cubicBezTo>
                      <a:pt x="140" y="6"/>
                      <a:pt x="141" y="4"/>
                      <a:pt x="143" y="2"/>
                    </a:cubicBezTo>
                    <a:cubicBezTo>
                      <a:pt x="144" y="0"/>
                      <a:pt x="146" y="0"/>
                      <a:pt x="149" y="0"/>
                    </a:cubicBezTo>
                    <a:cubicBezTo>
                      <a:pt x="150" y="0"/>
                      <a:pt x="152" y="0"/>
                      <a:pt x="154" y="1"/>
                    </a:cubicBezTo>
                    <a:cubicBezTo>
                      <a:pt x="153" y="10"/>
                      <a:pt x="153" y="10"/>
                      <a:pt x="153" y="10"/>
                    </a:cubicBezTo>
                    <a:cubicBezTo>
                      <a:pt x="152" y="10"/>
                      <a:pt x="151" y="9"/>
                      <a:pt x="150" y="9"/>
                    </a:cubicBezTo>
                    <a:cubicBezTo>
                      <a:pt x="148" y="9"/>
                      <a:pt x="147" y="10"/>
                      <a:pt x="146" y="12"/>
                    </a:cubicBezTo>
                    <a:cubicBezTo>
                      <a:pt x="145" y="13"/>
                      <a:pt x="145" y="16"/>
                      <a:pt x="145" y="19"/>
                    </a:cubicBezTo>
                    <a:cubicBezTo>
                      <a:pt x="145" y="25"/>
                      <a:pt x="145" y="25"/>
                      <a:pt x="145" y="25"/>
                    </a:cubicBezTo>
                    <a:cubicBezTo>
                      <a:pt x="152" y="25"/>
                      <a:pt x="152" y="25"/>
                      <a:pt x="152" y="25"/>
                    </a:cubicBezTo>
                    <a:cubicBezTo>
                      <a:pt x="152" y="34"/>
                      <a:pt x="152" y="34"/>
                      <a:pt x="152" y="34"/>
                    </a:cubicBezTo>
                    <a:cubicBezTo>
                      <a:pt x="145" y="34"/>
                      <a:pt x="145" y="34"/>
                      <a:pt x="145" y="34"/>
                    </a:cubicBezTo>
                    <a:cubicBezTo>
                      <a:pt x="145" y="89"/>
                      <a:pt x="145" y="89"/>
                      <a:pt x="145" y="89"/>
                    </a:cubicBezTo>
                    <a:cubicBezTo>
                      <a:pt x="139" y="89"/>
                      <a:pt x="139" y="89"/>
                      <a:pt x="139" y="89"/>
                    </a:cubicBezTo>
                    <a:close/>
                    <a:moveTo>
                      <a:pt x="210" y="58"/>
                    </a:moveTo>
                    <a:cubicBezTo>
                      <a:pt x="217" y="61"/>
                      <a:pt x="217" y="61"/>
                      <a:pt x="217" y="61"/>
                    </a:cubicBezTo>
                    <a:cubicBezTo>
                      <a:pt x="215" y="71"/>
                      <a:pt x="213" y="78"/>
                      <a:pt x="209" y="83"/>
                    </a:cubicBezTo>
                    <a:cubicBezTo>
                      <a:pt x="206" y="88"/>
                      <a:pt x="202" y="90"/>
                      <a:pt x="197" y="90"/>
                    </a:cubicBezTo>
                    <a:cubicBezTo>
                      <a:pt x="191" y="90"/>
                      <a:pt x="187" y="88"/>
                      <a:pt x="184" y="85"/>
                    </a:cubicBezTo>
                    <a:cubicBezTo>
                      <a:pt x="181" y="81"/>
                      <a:pt x="178" y="75"/>
                      <a:pt x="176" y="68"/>
                    </a:cubicBezTo>
                    <a:cubicBezTo>
                      <a:pt x="175" y="61"/>
                      <a:pt x="174" y="53"/>
                      <a:pt x="174" y="44"/>
                    </a:cubicBezTo>
                    <a:cubicBezTo>
                      <a:pt x="174" y="35"/>
                      <a:pt x="175" y="27"/>
                      <a:pt x="177" y="20"/>
                    </a:cubicBezTo>
                    <a:cubicBezTo>
                      <a:pt x="179" y="14"/>
                      <a:pt x="181" y="8"/>
                      <a:pt x="185" y="5"/>
                    </a:cubicBezTo>
                    <a:cubicBezTo>
                      <a:pt x="189" y="1"/>
                      <a:pt x="192" y="0"/>
                      <a:pt x="197" y="0"/>
                    </a:cubicBezTo>
                    <a:cubicBezTo>
                      <a:pt x="202" y="0"/>
                      <a:pt x="206" y="2"/>
                      <a:pt x="209" y="6"/>
                    </a:cubicBezTo>
                    <a:cubicBezTo>
                      <a:pt x="212" y="11"/>
                      <a:pt x="214" y="17"/>
                      <a:pt x="216" y="25"/>
                    </a:cubicBezTo>
                    <a:cubicBezTo>
                      <a:pt x="209" y="28"/>
                      <a:pt x="209" y="28"/>
                      <a:pt x="209" y="28"/>
                    </a:cubicBezTo>
                    <a:cubicBezTo>
                      <a:pt x="208" y="21"/>
                      <a:pt x="207" y="17"/>
                      <a:pt x="205" y="14"/>
                    </a:cubicBezTo>
                    <a:cubicBezTo>
                      <a:pt x="202" y="11"/>
                      <a:pt x="200" y="10"/>
                      <a:pt x="197" y="10"/>
                    </a:cubicBezTo>
                    <a:cubicBezTo>
                      <a:pt x="193" y="10"/>
                      <a:pt x="190" y="11"/>
                      <a:pt x="187" y="14"/>
                    </a:cubicBezTo>
                    <a:cubicBezTo>
                      <a:pt x="185" y="18"/>
                      <a:pt x="183" y="22"/>
                      <a:pt x="182" y="27"/>
                    </a:cubicBezTo>
                    <a:cubicBezTo>
                      <a:pt x="181" y="33"/>
                      <a:pt x="180" y="38"/>
                      <a:pt x="180" y="44"/>
                    </a:cubicBezTo>
                    <a:cubicBezTo>
                      <a:pt x="180" y="52"/>
                      <a:pt x="181" y="58"/>
                      <a:pt x="182" y="64"/>
                    </a:cubicBezTo>
                    <a:cubicBezTo>
                      <a:pt x="183" y="69"/>
                      <a:pt x="185" y="74"/>
                      <a:pt x="188" y="76"/>
                    </a:cubicBezTo>
                    <a:cubicBezTo>
                      <a:pt x="190" y="79"/>
                      <a:pt x="193" y="80"/>
                      <a:pt x="196" y="80"/>
                    </a:cubicBezTo>
                    <a:cubicBezTo>
                      <a:pt x="200" y="80"/>
                      <a:pt x="203" y="79"/>
                      <a:pt x="205" y="75"/>
                    </a:cubicBezTo>
                    <a:cubicBezTo>
                      <a:pt x="208" y="71"/>
                      <a:pt x="209" y="65"/>
                      <a:pt x="210" y="58"/>
                    </a:cubicBezTo>
                    <a:close/>
                    <a:moveTo>
                      <a:pt x="227" y="89"/>
                    </a:moveTo>
                    <a:cubicBezTo>
                      <a:pt x="227" y="1"/>
                      <a:pt x="227" y="1"/>
                      <a:pt x="227" y="1"/>
                    </a:cubicBezTo>
                    <a:cubicBezTo>
                      <a:pt x="233" y="1"/>
                      <a:pt x="233" y="1"/>
                      <a:pt x="233" y="1"/>
                    </a:cubicBezTo>
                    <a:cubicBezTo>
                      <a:pt x="233" y="33"/>
                      <a:pt x="233" y="33"/>
                      <a:pt x="233" y="33"/>
                    </a:cubicBezTo>
                    <a:cubicBezTo>
                      <a:pt x="236" y="27"/>
                      <a:pt x="240" y="24"/>
                      <a:pt x="244" y="24"/>
                    </a:cubicBezTo>
                    <a:cubicBezTo>
                      <a:pt x="246" y="24"/>
                      <a:pt x="249" y="25"/>
                      <a:pt x="251" y="27"/>
                    </a:cubicBezTo>
                    <a:cubicBezTo>
                      <a:pt x="253" y="28"/>
                      <a:pt x="254" y="31"/>
                      <a:pt x="255" y="34"/>
                    </a:cubicBezTo>
                    <a:cubicBezTo>
                      <a:pt x="256" y="38"/>
                      <a:pt x="256" y="42"/>
                      <a:pt x="256" y="49"/>
                    </a:cubicBezTo>
                    <a:cubicBezTo>
                      <a:pt x="256" y="89"/>
                      <a:pt x="256" y="89"/>
                      <a:pt x="256" y="89"/>
                    </a:cubicBezTo>
                    <a:cubicBezTo>
                      <a:pt x="250" y="89"/>
                      <a:pt x="250" y="89"/>
                      <a:pt x="250" y="89"/>
                    </a:cubicBezTo>
                    <a:cubicBezTo>
                      <a:pt x="250" y="49"/>
                      <a:pt x="250" y="49"/>
                      <a:pt x="250" y="49"/>
                    </a:cubicBezTo>
                    <a:cubicBezTo>
                      <a:pt x="250" y="43"/>
                      <a:pt x="249" y="39"/>
                      <a:pt x="248" y="37"/>
                    </a:cubicBezTo>
                    <a:cubicBezTo>
                      <a:pt x="247" y="34"/>
                      <a:pt x="245" y="33"/>
                      <a:pt x="243" y="33"/>
                    </a:cubicBezTo>
                    <a:cubicBezTo>
                      <a:pt x="241" y="33"/>
                      <a:pt x="239" y="34"/>
                      <a:pt x="238" y="36"/>
                    </a:cubicBezTo>
                    <a:cubicBezTo>
                      <a:pt x="236" y="37"/>
                      <a:pt x="235" y="40"/>
                      <a:pt x="234" y="42"/>
                    </a:cubicBezTo>
                    <a:cubicBezTo>
                      <a:pt x="234" y="45"/>
                      <a:pt x="233" y="49"/>
                      <a:pt x="233" y="54"/>
                    </a:cubicBezTo>
                    <a:cubicBezTo>
                      <a:pt x="233" y="89"/>
                      <a:pt x="233" y="89"/>
                      <a:pt x="233" y="89"/>
                    </a:cubicBezTo>
                    <a:cubicBezTo>
                      <a:pt x="227" y="89"/>
                      <a:pt x="227" y="89"/>
                      <a:pt x="227" y="89"/>
                    </a:cubicBezTo>
                    <a:close/>
                    <a:moveTo>
                      <a:pt x="269" y="14"/>
                    </a:moveTo>
                    <a:cubicBezTo>
                      <a:pt x="269" y="1"/>
                      <a:pt x="269" y="1"/>
                      <a:pt x="269" y="1"/>
                    </a:cubicBezTo>
                    <a:cubicBezTo>
                      <a:pt x="275" y="1"/>
                      <a:pt x="275" y="1"/>
                      <a:pt x="275" y="1"/>
                    </a:cubicBezTo>
                    <a:cubicBezTo>
                      <a:pt x="275" y="14"/>
                      <a:pt x="275" y="14"/>
                      <a:pt x="275" y="14"/>
                    </a:cubicBezTo>
                    <a:cubicBezTo>
                      <a:pt x="269" y="14"/>
                      <a:pt x="269" y="14"/>
                      <a:pt x="269" y="14"/>
                    </a:cubicBezTo>
                    <a:close/>
                    <a:moveTo>
                      <a:pt x="269" y="89"/>
                    </a:moveTo>
                    <a:cubicBezTo>
                      <a:pt x="269" y="25"/>
                      <a:pt x="269" y="25"/>
                      <a:pt x="269" y="25"/>
                    </a:cubicBezTo>
                    <a:cubicBezTo>
                      <a:pt x="275" y="25"/>
                      <a:pt x="275" y="25"/>
                      <a:pt x="275" y="25"/>
                    </a:cubicBezTo>
                    <a:cubicBezTo>
                      <a:pt x="275" y="89"/>
                      <a:pt x="275" y="89"/>
                      <a:pt x="275" y="89"/>
                    </a:cubicBezTo>
                    <a:cubicBezTo>
                      <a:pt x="269" y="89"/>
                      <a:pt x="269" y="89"/>
                      <a:pt x="269" y="89"/>
                    </a:cubicBezTo>
                    <a:close/>
                    <a:moveTo>
                      <a:pt x="287" y="89"/>
                    </a:moveTo>
                    <a:cubicBezTo>
                      <a:pt x="287" y="25"/>
                      <a:pt x="287" y="25"/>
                      <a:pt x="287" y="25"/>
                    </a:cubicBezTo>
                    <a:cubicBezTo>
                      <a:pt x="293" y="25"/>
                      <a:pt x="293" y="25"/>
                      <a:pt x="293" y="25"/>
                    </a:cubicBezTo>
                    <a:cubicBezTo>
                      <a:pt x="293" y="34"/>
                      <a:pt x="293" y="34"/>
                      <a:pt x="293" y="34"/>
                    </a:cubicBezTo>
                    <a:cubicBezTo>
                      <a:pt x="295" y="27"/>
                      <a:pt x="299" y="24"/>
                      <a:pt x="304" y="24"/>
                    </a:cubicBezTo>
                    <a:cubicBezTo>
                      <a:pt x="306" y="24"/>
                      <a:pt x="308" y="25"/>
                      <a:pt x="310" y="26"/>
                    </a:cubicBezTo>
                    <a:cubicBezTo>
                      <a:pt x="312" y="27"/>
                      <a:pt x="313" y="29"/>
                      <a:pt x="314" y="31"/>
                    </a:cubicBezTo>
                    <a:cubicBezTo>
                      <a:pt x="315" y="34"/>
                      <a:pt x="315" y="36"/>
                      <a:pt x="316" y="39"/>
                    </a:cubicBezTo>
                    <a:cubicBezTo>
                      <a:pt x="316" y="41"/>
                      <a:pt x="316" y="45"/>
                      <a:pt x="316" y="50"/>
                    </a:cubicBezTo>
                    <a:cubicBezTo>
                      <a:pt x="316" y="89"/>
                      <a:pt x="316" y="89"/>
                      <a:pt x="316" y="89"/>
                    </a:cubicBezTo>
                    <a:cubicBezTo>
                      <a:pt x="310" y="89"/>
                      <a:pt x="310" y="89"/>
                      <a:pt x="310" y="89"/>
                    </a:cubicBezTo>
                    <a:cubicBezTo>
                      <a:pt x="310" y="50"/>
                      <a:pt x="310" y="50"/>
                      <a:pt x="310" y="50"/>
                    </a:cubicBezTo>
                    <a:cubicBezTo>
                      <a:pt x="310" y="46"/>
                      <a:pt x="310" y="43"/>
                      <a:pt x="309" y="40"/>
                    </a:cubicBezTo>
                    <a:cubicBezTo>
                      <a:pt x="309" y="38"/>
                      <a:pt x="308" y="36"/>
                      <a:pt x="307" y="35"/>
                    </a:cubicBezTo>
                    <a:cubicBezTo>
                      <a:pt x="306" y="34"/>
                      <a:pt x="304" y="33"/>
                      <a:pt x="303" y="33"/>
                    </a:cubicBezTo>
                    <a:cubicBezTo>
                      <a:pt x="300" y="33"/>
                      <a:pt x="298" y="35"/>
                      <a:pt x="296" y="38"/>
                    </a:cubicBezTo>
                    <a:cubicBezTo>
                      <a:pt x="294" y="40"/>
                      <a:pt x="293" y="46"/>
                      <a:pt x="293" y="54"/>
                    </a:cubicBezTo>
                    <a:cubicBezTo>
                      <a:pt x="293" y="89"/>
                      <a:pt x="293" y="89"/>
                      <a:pt x="293" y="89"/>
                    </a:cubicBezTo>
                    <a:cubicBezTo>
                      <a:pt x="287" y="89"/>
                      <a:pt x="287" y="89"/>
                      <a:pt x="287" y="89"/>
                    </a:cubicBezTo>
                    <a:close/>
                    <a:moveTo>
                      <a:pt x="352" y="81"/>
                    </a:moveTo>
                    <a:cubicBezTo>
                      <a:pt x="349" y="84"/>
                      <a:pt x="347" y="87"/>
                      <a:pt x="345" y="88"/>
                    </a:cubicBezTo>
                    <a:cubicBezTo>
                      <a:pt x="343" y="90"/>
                      <a:pt x="341" y="90"/>
                      <a:pt x="339" y="90"/>
                    </a:cubicBezTo>
                    <a:cubicBezTo>
                      <a:pt x="335" y="90"/>
                      <a:pt x="332" y="89"/>
                      <a:pt x="330" y="85"/>
                    </a:cubicBezTo>
                    <a:cubicBezTo>
                      <a:pt x="328" y="82"/>
                      <a:pt x="327" y="77"/>
                      <a:pt x="327" y="72"/>
                    </a:cubicBezTo>
                    <a:cubicBezTo>
                      <a:pt x="327" y="69"/>
                      <a:pt x="327" y="66"/>
                      <a:pt x="328" y="64"/>
                    </a:cubicBezTo>
                    <a:cubicBezTo>
                      <a:pt x="329" y="61"/>
                      <a:pt x="330" y="59"/>
                      <a:pt x="331" y="57"/>
                    </a:cubicBezTo>
                    <a:cubicBezTo>
                      <a:pt x="332" y="56"/>
                      <a:pt x="334" y="55"/>
                      <a:pt x="335" y="54"/>
                    </a:cubicBezTo>
                    <a:cubicBezTo>
                      <a:pt x="336" y="53"/>
                      <a:pt x="338" y="53"/>
                      <a:pt x="340" y="52"/>
                    </a:cubicBezTo>
                    <a:cubicBezTo>
                      <a:pt x="345" y="51"/>
                      <a:pt x="349" y="50"/>
                      <a:pt x="351" y="49"/>
                    </a:cubicBezTo>
                    <a:cubicBezTo>
                      <a:pt x="351" y="47"/>
                      <a:pt x="351" y="46"/>
                      <a:pt x="351" y="46"/>
                    </a:cubicBezTo>
                    <a:cubicBezTo>
                      <a:pt x="351" y="41"/>
                      <a:pt x="351" y="38"/>
                      <a:pt x="349" y="36"/>
                    </a:cubicBezTo>
                    <a:cubicBezTo>
                      <a:pt x="348" y="34"/>
                      <a:pt x="346" y="33"/>
                      <a:pt x="343" y="33"/>
                    </a:cubicBezTo>
                    <a:cubicBezTo>
                      <a:pt x="340" y="33"/>
                      <a:pt x="338" y="34"/>
                      <a:pt x="336" y="35"/>
                    </a:cubicBezTo>
                    <a:cubicBezTo>
                      <a:pt x="335" y="37"/>
                      <a:pt x="334" y="40"/>
                      <a:pt x="334" y="45"/>
                    </a:cubicBezTo>
                    <a:cubicBezTo>
                      <a:pt x="328" y="43"/>
                      <a:pt x="328" y="43"/>
                      <a:pt x="328" y="43"/>
                    </a:cubicBezTo>
                    <a:cubicBezTo>
                      <a:pt x="328" y="39"/>
                      <a:pt x="329" y="35"/>
                      <a:pt x="330" y="33"/>
                    </a:cubicBezTo>
                    <a:cubicBezTo>
                      <a:pt x="332" y="30"/>
                      <a:pt x="333" y="28"/>
                      <a:pt x="336" y="26"/>
                    </a:cubicBezTo>
                    <a:cubicBezTo>
                      <a:pt x="338" y="25"/>
                      <a:pt x="341" y="24"/>
                      <a:pt x="344" y="24"/>
                    </a:cubicBezTo>
                    <a:cubicBezTo>
                      <a:pt x="347" y="24"/>
                      <a:pt x="349" y="25"/>
                      <a:pt x="351" y="26"/>
                    </a:cubicBezTo>
                    <a:cubicBezTo>
                      <a:pt x="353" y="27"/>
                      <a:pt x="354" y="29"/>
                      <a:pt x="355" y="31"/>
                    </a:cubicBezTo>
                    <a:cubicBezTo>
                      <a:pt x="356" y="33"/>
                      <a:pt x="356" y="35"/>
                      <a:pt x="357" y="38"/>
                    </a:cubicBezTo>
                    <a:cubicBezTo>
                      <a:pt x="357" y="40"/>
                      <a:pt x="357" y="43"/>
                      <a:pt x="357" y="48"/>
                    </a:cubicBezTo>
                    <a:cubicBezTo>
                      <a:pt x="357" y="62"/>
                      <a:pt x="357" y="62"/>
                      <a:pt x="357" y="62"/>
                    </a:cubicBezTo>
                    <a:cubicBezTo>
                      <a:pt x="357" y="72"/>
                      <a:pt x="357" y="79"/>
                      <a:pt x="357" y="81"/>
                    </a:cubicBezTo>
                    <a:cubicBezTo>
                      <a:pt x="358" y="84"/>
                      <a:pt x="358" y="86"/>
                      <a:pt x="359" y="89"/>
                    </a:cubicBezTo>
                    <a:cubicBezTo>
                      <a:pt x="353" y="89"/>
                      <a:pt x="353" y="89"/>
                      <a:pt x="353" y="89"/>
                    </a:cubicBezTo>
                    <a:cubicBezTo>
                      <a:pt x="352" y="87"/>
                      <a:pt x="352" y="84"/>
                      <a:pt x="352" y="81"/>
                    </a:cubicBezTo>
                    <a:close/>
                    <a:moveTo>
                      <a:pt x="351" y="57"/>
                    </a:moveTo>
                    <a:cubicBezTo>
                      <a:pt x="349" y="59"/>
                      <a:pt x="346" y="60"/>
                      <a:pt x="341" y="61"/>
                    </a:cubicBezTo>
                    <a:cubicBezTo>
                      <a:pt x="339" y="62"/>
                      <a:pt x="337" y="62"/>
                      <a:pt x="336" y="63"/>
                    </a:cubicBezTo>
                    <a:cubicBezTo>
                      <a:pt x="335" y="64"/>
                      <a:pt x="334" y="65"/>
                      <a:pt x="334" y="67"/>
                    </a:cubicBezTo>
                    <a:cubicBezTo>
                      <a:pt x="333" y="68"/>
                      <a:pt x="333" y="70"/>
                      <a:pt x="333" y="72"/>
                    </a:cubicBezTo>
                    <a:cubicBezTo>
                      <a:pt x="333" y="75"/>
                      <a:pt x="334" y="77"/>
                      <a:pt x="335" y="79"/>
                    </a:cubicBezTo>
                    <a:cubicBezTo>
                      <a:pt x="336" y="81"/>
                      <a:pt x="338" y="82"/>
                      <a:pt x="340" y="82"/>
                    </a:cubicBezTo>
                    <a:cubicBezTo>
                      <a:pt x="342" y="82"/>
                      <a:pt x="344" y="81"/>
                      <a:pt x="346" y="79"/>
                    </a:cubicBezTo>
                    <a:cubicBezTo>
                      <a:pt x="348" y="77"/>
                      <a:pt x="349" y="75"/>
                      <a:pt x="350" y="72"/>
                    </a:cubicBezTo>
                    <a:cubicBezTo>
                      <a:pt x="351" y="69"/>
                      <a:pt x="351" y="66"/>
                      <a:pt x="351" y="61"/>
                    </a:cubicBezTo>
                    <a:lnTo>
                      <a:pt x="35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vmlDrawing" Target="../drawings/vmlDrawing1.vml"/><Relationship Id="rId7" Type="http://schemas.openxmlformats.org/officeDocument/2006/relationships/slideLayout" Target="../slideLayouts/slideLayout1.xml"/><Relationship Id="rId6" Type="http://schemas.openxmlformats.org/officeDocument/2006/relationships/themeOverride" Target="../theme/themeOverride1.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5.emf"/><Relationship Id="rId2" Type="http://schemas.openxmlformats.org/officeDocument/2006/relationships/oleObject" Target="../embeddings/oleObject1.bin"/><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7" Type="http://schemas.openxmlformats.org/officeDocument/2006/relationships/vmlDrawing" Target="../drawings/vmlDrawing2.vml"/><Relationship Id="rId6" Type="http://schemas.openxmlformats.org/officeDocument/2006/relationships/slideLayout" Target="../slideLayouts/slideLayout4.xml"/><Relationship Id="rId5" Type="http://schemas.openxmlformats.org/officeDocument/2006/relationships/tags" Target="../tags/tag12.xml"/><Relationship Id="rId4" Type="http://schemas.openxmlformats.org/officeDocument/2006/relationships/image" Target="../media/image10.wmf"/><Relationship Id="rId3" Type="http://schemas.openxmlformats.org/officeDocument/2006/relationships/oleObject" Target="../embeddings/oleObject3.bin"/><Relationship Id="rId2" Type="http://schemas.openxmlformats.org/officeDocument/2006/relationships/image" Target="../media/image9.wmf"/><Relationship Id="rId1" Type="http://schemas.openxmlformats.org/officeDocument/2006/relationships/oleObject" Target="../embeddings/oleObject2.bin"/></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13.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14.xml"/><Relationship Id="rId2" Type="http://schemas.openxmlformats.org/officeDocument/2006/relationships/image" Target="../media/image15.png"/><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3.xml"/><Relationship Id="rId1" Type="http://schemas.openxmlformats.org/officeDocument/2006/relationships/tags" Target="../tags/tag15.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16.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4.xml"/><Relationship Id="rId3" Type="http://schemas.openxmlformats.org/officeDocument/2006/relationships/tags" Target="../tags/tag18.xml"/><Relationship Id="rId2" Type="http://schemas.openxmlformats.org/officeDocument/2006/relationships/image" Target="../media/image16.emf"/><Relationship Id="rId1" Type="http://schemas.openxmlformats.org/officeDocument/2006/relationships/oleObject" Target="../embeddings/oleObject4.bin"/></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9.xml"/><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4.xml"/><Relationship Id="rId1" Type="http://schemas.openxmlformats.org/officeDocument/2006/relationships/tags" Target="../tags/tag20.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hemeOverride" Target="../theme/themeOverride2.xml"/><Relationship Id="rId1" Type="http://schemas.openxmlformats.org/officeDocument/2006/relationships/tags" Target="../tags/tag4.xml"/></Relationships>
</file>

<file path=ppt/slides/_rels/slide20.xml.rels><?xml version="1.0" encoding="UTF-8" standalone="yes"?>
<Relationships xmlns="http://schemas.openxmlformats.org/package/2006/relationships"><Relationship Id="rId8" Type="http://schemas.openxmlformats.org/officeDocument/2006/relationships/vmlDrawing" Target="../drawings/vmlDrawing4.vml"/><Relationship Id="rId7" Type="http://schemas.openxmlformats.org/officeDocument/2006/relationships/slideLayout" Target="../slideLayouts/slideLayout6.xml"/><Relationship Id="rId6" Type="http://schemas.openxmlformats.org/officeDocument/2006/relationships/themeOverride" Target="../theme/themeOverride5.xml"/><Relationship Id="rId5" Type="http://schemas.openxmlformats.org/officeDocument/2006/relationships/tags" Target="../tags/tag24.xml"/><Relationship Id="rId4" Type="http://schemas.openxmlformats.org/officeDocument/2006/relationships/tags" Target="../tags/tag23.xml"/><Relationship Id="rId3" Type="http://schemas.openxmlformats.org/officeDocument/2006/relationships/image" Target="../media/image5.emf"/><Relationship Id="rId2" Type="http://schemas.openxmlformats.org/officeDocument/2006/relationships/oleObject" Target="../embeddings/oleObject5.bin"/><Relationship Id="rId1" Type="http://schemas.openxmlformats.org/officeDocument/2006/relationships/tags" Target="../tags/tag2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0.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1.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ïşļîde"/>
        <p:cNvGrpSpPr/>
        <p:nvPr/>
      </p:nvGrpSpPr>
      <p:grpSpPr>
        <a:xfrm>
          <a:off x="0" y="0"/>
          <a:ext cx="0" cy="0"/>
          <a:chOff x="0" y="0"/>
          <a:chExt cx="0" cy="0"/>
        </a:xfrm>
      </p:grpSpPr>
      <p:graphicFrame>
        <p:nvGraphicFramePr>
          <p:cNvPr id="3" name="íṩļiḋê"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36" name="think-cell Slide" r:id="rId2" imgW="9525" imgH="9525" progId="TCLayout.ActiveDocument.1">
                  <p:embed/>
                </p:oleObj>
              </mc:Choice>
              <mc:Fallback>
                <p:oleObj name="think-cell Slide" r:id="rId2" imgW="9525" imgH="9525" progId="TCLayout.ActiveDocument.1">
                  <p:embed/>
                  <p:pic>
                    <p:nvPicPr>
                      <p:cNvPr id="0" name="ïşḷïḋê" hidden="1"/>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2" name="íṣlíḋê" hidden="1"/>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4000" b="1" dirty="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4" name="iṣḷîḑè"/>
          <p:cNvSpPr>
            <a:spLocks noGrp="1"/>
          </p:cNvSpPr>
          <p:nvPr>
            <p:ph type="ctrTitle"/>
          </p:nvPr>
        </p:nvSpPr>
        <p:spPr>
          <a:xfrm>
            <a:off x="0" y="3086271"/>
            <a:ext cx="8360396" cy="685457"/>
          </a:xfrm>
        </p:spPr>
        <p:txBody>
          <a:bodyPr>
            <a:normAutofit fontScale="90000"/>
          </a:bodyPr>
          <a:lstStyle/>
          <a:p>
            <a:pPr algn="l" fontAlgn="b" latinLnBrk="0">
              <a:lnSpc>
                <a:spcPct val="100000"/>
              </a:lnSpc>
            </a:pPr>
            <a:r>
              <a:rPr lang="zh-CN" altLang="en-US" b="0" dirty="0">
                <a:solidFill>
                  <a:schemeClr val="accent1">
                    <a:lumMod val="50000"/>
                  </a:schemeClr>
                </a:solidFill>
              </a:rPr>
              <a:t>    </a:t>
            </a:r>
            <a:r>
              <a:rPr lang="zh-CN" altLang="en-US" dirty="0"/>
              <a:t>基于</a:t>
            </a:r>
            <a:r>
              <a:rPr lang="en-US" altLang="zh-CN" dirty="0"/>
              <a:t>DDFS</a:t>
            </a:r>
            <a:r>
              <a:rPr lang="zh-CN" altLang="en-US" dirty="0"/>
              <a:t>的调制信号合成模块设计</a:t>
            </a:r>
            <a:endParaRPr lang="zh-CN" altLang="en-US" b="1" dirty="0">
              <a:solidFill>
                <a:schemeClr val="accent1">
                  <a:lumMod val="50000"/>
                </a:schemeClr>
              </a:solidFill>
              <a:effectLst/>
              <a:latin typeface="Calibri" panose="020F0502020204030204" pitchFamily="34" charset="0"/>
              <a:ea typeface="微软雅黑" panose="020B0503020204020204" pitchFamily="34" charset="-122"/>
            </a:endParaRPr>
          </a:p>
        </p:txBody>
      </p:sp>
      <p:sp>
        <p:nvSpPr>
          <p:cNvPr id="7" name="ïşļïďé"/>
          <p:cNvSpPr>
            <a:spLocks noGrp="1"/>
          </p:cNvSpPr>
          <p:nvPr>
            <p:ph type="body" sz="quarter" idx="11"/>
          </p:nvPr>
        </p:nvSpPr>
        <p:spPr>
          <a:xfrm>
            <a:off x="604922" y="5559029"/>
            <a:ext cx="3840618" cy="424936"/>
          </a:xfrm>
        </p:spPr>
        <p:txBody>
          <a:bodyPr/>
          <a:lstStyle/>
          <a:p>
            <a:pPr algn="l"/>
            <a:r>
              <a:rPr lang="zh-CN" altLang="en-US" sz="1800" dirty="0">
                <a:solidFill>
                  <a:schemeClr val="tx1"/>
                </a:solidFill>
                <a:latin typeface="+mn-ea"/>
              </a:rPr>
              <a:t>小组成员：邹凌雯  蔡文韬  蒋洪俊</a:t>
            </a:r>
            <a:endParaRPr lang="en-US" altLang="en-US" sz="1800" dirty="0">
              <a:solidFill>
                <a:schemeClr val="tx1"/>
              </a:solidFill>
              <a:latin typeface="+mn-ea"/>
            </a:endParaRPr>
          </a:p>
        </p:txBody>
      </p:sp>
      <p:sp>
        <p:nvSpPr>
          <p:cNvPr id="5" name="ïṧļíḑè"/>
          <p:cNvSpPr>
            <a:spLocks noGrp="1"/>
          </p:cNvSpPr>
          <p:nvPr>
            <p:ph type="subTitle" idx="1"/>
          </p:nvPr>
        </p:nvSpPr>
        <p:spPr>
          <a:xfrm>
            <a:off x="1071789" y="2123961"/>
            <a:ext cx="10845800" cy="558799"/>
          </a:xfrm>
        </p:spPr>
        <p:txBody>
          <a:bodyPr>
            <a:normAutofit/>
          </a:bodyPr>
          <a:lstStyle/>
          <a:p>
            <a:pPr algn="l"/>
            <a:r>
              <a:rPr lang="zh-CN" altLang="en-US" sz="1800" b="0" i="0" kern="2000" spc="2000" dirty="0">
                <a:solidFill>
                  <a:schemeClr val="accent3"/>
                </a:solidFill>
                <a:effectLst/>
                <a:latin typeface="微软雅黑" panose="020B0503020204020204" pitchFamily="34" charset="-122"/>
                <a:ea typeface="微软雅黑" panose="020B0503020204020204" pitchFamily="34" charset="-122"/>
              </a:rPr>
              <a:t>求</a:t>
            </a:r>
            <a:r>
              <a:rPr lang="en-US" altLang="zh-CN" sz="1800" b="0" i="0" kern="2000" spc="2000" dirty="0">
                <a:solidFill>
                  <a:schemeClr val="accent3"/>
                </a:solidFill>
                <a:effectLst/>
                <a:latin typeface="微软雅黑" panose="020B0503020204020204" pitchFamily="34" charset="-122"/>
                <a:ea typeface="微软雅黑" panose="020B0503020204020204" pitchFamily="34" charset="-122"/>
              </a:rPr>
              <a:t>/</a:t>
            </a:r>
            <a:r>
              <a:rPr lang="zh-CN" altLang="en-US" sz="1800" b="0" i="0" kern="2000" spc="2000" dirty="0">
                <a:solidFill>
                  <a:schemeClr val="accent3"/>
                </a:solidFill>
                <a:effectLst/>
                <a:latin typeface="微软雅黑" panose="020B0503020204020204" pitchFamily="34" charset="-122"/>
                <a:ea typeface="微软雅黑" panose="020B0503020204020204" pitchFamily="34" charset="-122"/>
              </a:rPr>
              <a:t>实</a:t>
            </a:r>
            <a:r>
              <a:rPr lang="en-US" altLang="zh-CN" sz="1800" b="0" i="0" kern="2000" spc="2000" dirty="0">
                <a:solidFill>
                  <a:schemeClr val="accent3"/>
                </a:solidFill>
                <a:effectLst/>
                <a:latin typeface="微软雅黑" panose="020B0503020204020204" pitchFamily="34" charset="-122"/>
                <a:ea typeface="微软雅黑" panose="020B0503020204020204" pitchFamily="34" charset="-122"/>
              </a:rPr>
              <a:t>/</a:t>
            </a:r>
            <a:r>
              <a:rPr lang="zh-CN" altLang="en-US" sz="1800" b="0" i="0" kern="2000" spc="2000" dirty="0">
                <a:solidFill>
                  <a:schemeClr val="accent3"/>
                </a:solidFill>
                <a:effectLst/>
                <a:latin typeface="微软雅黑" panose="020B0503020204020204" pitchFamily="34" charset="-122"/>
                <a:ea typeface="微软雅黑" panose="020B0503020204020204" pitchFamily="34" charset="-122"/>
              </a:rPr>
              <a:t>求</a:t>
            </a:r>
            <a:r>
              <a:rPr lang="zh-CN" altLang="en-US" sz="100" b="0" i="0" kern="2000" spc="2000" dirty="0">
                <a:solidFill>
                  <a:schemeClr val="accent3"/>
                </a:solidFill>
                <a:effectLst/>
                <a:latin typeface="微软雅黑" panose="020B0503020204020204" pitchFamily="34" charset="-122"/>
                <a:ea typeface="微软雅黑" panose="020B0503020204020204" pitchFamily="34" charset="-122"/>
              </a:rPr>
              <a:t> </a:t>
            </a:r>
            <a:r>
              <a:rPr lang="en-US" altLang="zh-CN" sz="1800" b="0" i="0" kern="2000" spc="2000" dirty="0">
                <a:solidFill>
                  <a:schemeClr val="accent3"/>
                </a:solidFill>
                <a:effectLst/>
                <a:latin typeface="微软雅黑" panose="020B0503020204020204" pitchFamily="34" charset="-122"/>
                <a:ea typeface="微软雅黑" panose="020B0503020204020204" pitchFamily="34" charset="-122"/>
              </a:rPr>
              <a:t>/</a:t>
            </a:r>
            <a:r>
              <a:rPr lang="zh-CN" altLang="en-US" sz="1800" b="0" i="0" kern="2000" spc="2000" dirty="0">
                <a:solidFill>
                  <a:schemeClr val="accent3"/>
                </a:solidFill>
                <a:effectLst/>
                <a:latin typeface="微软雅黑" panose="020B0503020204020204" pitchFamily="34" charset="-122"/>
                <a:ea typeface="微软雅黑" panose="020B0503020204020204" pitchFamily="34" charset="-122"/>
              </a:rPr>
              <a:t>真</a:t>
            </a:r>
            <a:r>
              <a:rPr lang="en-US" altLang="zh-CN" sz="1800" b="0" i="0" kern="2000" spc="2000" dirty="0">
                <a:solidFill>
                  <a:schemeClr val="accent3"/>
                </a:solidFill>
                <a:effectLst/>
                <a:latin typeface="微软雅黑" panose="020B0503020204020204" pitchFamily="34" charset="-122"/>
                <a:ea typeface="微软雅黑" panose="020B0503020204020204" pitchFamily="34" charset="-122"/>
              </a:rPr>
              <a:t> </a:t>
            </a:r>
            <a:r>
              <a:rPr lang="zh-CN" altLang="en-US" sz="1800" b="0" i="0" kern="2000" spc="2000" dirty="0">
                <a:solidFill>
                  <a:schemeClr val="accent3"/>
                </a:solidFill>
                <a:effectLst/>
                <a:latin typeface="微软雅黑" panose="020B0503020204020204" pitchFamily="34" charset="-122"/>
                <a:ea typeface="微软雅黑" panose="020B0503020204020204" pitchFamily="34" charset="-122"/>
              </a:rPr>
              <a:t>大</a:t>
            </a:r>
            <a:r>
              <a:rPr lang="en-US" altLang="zh-CN" sz="1800" b="0" i="0" kern="2000" spc="2000" dirty="0">
                <a:solidFill>
                  <a:schemeClr val="accent3"/>
                </a:solidFill>
                <a:effectLst/>
                <a:latin typeface="微软雅黑" panose="020B0503020204020204" pitchFamily="34" charset="-122"/>
                <a:ea typeface="微软雅黑" panose="020B0503020204020204" pitchFamily="34" charset="-122"/>
              </a:rPr>
              <a:t>/</a:t>
            </a:r>
            <a:r>
              <a:rPr lang="zh-CN" altLang="en-US" sz="1800" b="0" i="0" kern="2000" spc="2000" dirty="0">
                <a:solidFill>
                  <a:schemeClr val="accent3"/>
                </a:solidFill>
                <a:effectLst/>
                <a:latin typeface="微软雅黑" panose="020B0503020204020204" pitchFamily="34" charset="-122"/>
                <a:ea typeface="微软雅黑" panose="020B0503020204020204" pitchFamily="34" charset="-122"/>
              </a:rPr>
              <a:t>气</a:t>
            </a:r>
            <a:r>
              <a:rPr lang="en-US" altLang="zh-CN" sz="1800" b="0" i="0" kern="2000" spc="2000" dirty="0">
                <a:solidFill>
                  <a:schemeClr val="accent3"/>
                </a:solidFill>
                <a:effectLst/>
                <a:latin typeface="微软雅黑" panose="020B0503020204020204" pitchFamily="34" charset="-122"/>
                <a:ea typeface="微软雅黑" panose="020B0503020204020204" pitchFamily="34" charset="-122"/>
              </a:rPr>
              <a:t>/</a:t>
            </a:r>
            <a:r>
              <a:rPr lang="zh-CN" altLang="en-US" sz="1800" b="0" i="0" kern="2000" spc="2000" dirty="0">
                <a:solidFill>
                  <a:schemeClr val="bg1"/>
                </a:solidFill>
                <a:effectLst/>
                <a:latin typeface="微软雅黑" panose="020B0503020204020204" pitchFamily="34" charset="-122"/>
                <a:ea typeface="微软雅黑" panose="020B0503020204020204" pitchFamily="34" charset="-122"/>
              </a:rPr>
              <a:t>大</a:t>
            </a:r>
            <a:r>
              <a:rPr lang="en-US" altLang="zh-CN" sz="1800" b="0" i="0" kern="2000" spc="2000" dirty="0">
                <a:solidFill>
                  <a:schemeClr val="bg1"/>
                </a:solidFill>
                <a:effectLst/>
                <a:latin typeface="微软雅黑" panose="020B0503020204020204" pitchFamily="34" charset="-122"/>
                <a:ea typeface="微软雅黑" panose="020B0503020204020204" pitchFamily="34" charset="-122"/>
              </a:rPr>
              <a:t>/</a:t>
            </a:r>
            <a:r>
              <a:rPr lang="zh-CN" altLang="en-US" sz="1800" b="0" i="0" kern="2000" spc="2000" dirty="0">
                <a:solidFill>
                  <a:schemeClr val="bg1"/>
                </a:solidFill>
                <a:effectLst/>
                <a:latin typeface="微软雅黑" panose="020B0503020204020204" pitchFamily="34" charset="-122"/>
                <a:ea typeface="微软雅黑" panose="020B0503020204020204" pitchFamily="34" charset="-122"/>
              </a:rPr>
              <a:t>为</a:t>
            </a:r>
            <a:endParaRPr lang="en-US" altLang="zh-CN" sz="1800" kern="2000" spc="2000" dirty="0">
              <a:solidFill>
                <a:schemeClr val="bg1"/>
              </a:solidFill>
            </a:endParaRPr>
          </a:p>
        </p:txBody>
      </p:sp>
    </p:spTree>
    <p:custDataLst>
      <p:tags r:id="rId5"/>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ís1ïḍè"/>
        <p:cNvGrpSpPr/>
        <p:nvPr/>
      </p:nvGrpSpPr>
      <p:grpSpPr>
        <a:xfrm>
          <a:off x="0" y="0"/>
          <a:ext cx="0" cy="0"/>
          <a:chOff x="0" y="0"/>
          <a:chExt cx="0" cy="0"/>
        </a:xfrm>
      </p:grpSpPr>
      <p:sp>
        <p:nvSpPr>
          <p:cNvPr id="2" name="išḻïḋè"/>
          <p:cNvSpPr>
            <a:spLocks noGrp="1"/>
          </p:cNvSpPr>
          <p:nvPr>
            <p:ph type="title"/>
          </p:nvPr>
        </p:nvSpPr>
        <p:spPr/>
        <p:txBody>
          <a:bodyPr/>
          <a:lstStyle/>
          <a:p>
            <a:r>
              <a:rPr lang="en-US" altLang="zh-CN" dirty="0"/>
              <a:t>ASK</a:t>
            </a:r>
            <a:endParaRPr lang="zh-CN" altLang="en-US" dirty="0"/>
          </a:p>
        </p:txBody>
      </p:sp>
      <p:sp>
        <p:nvSpPr>
          <p:cNvPr id="5" name="文本框 4"/>
          <p:cNvSpPr txBox="1"/>
          <p:nvPr/>
        </p:nvSpPr>
        <p:spPr>
          <a:xfrm>
            <a:off x="982494" y="1235413"/>
            <a:ext cx="10221418" cy="1631216"/>
          </a:xfrm>
          <a:prstGeom prst="rect">
            <a:avLst/>
          </a:prstGeom>
          <a:noFill/>
        </p:spPr>
        <p:txBody>
          <a:bodyPr wrap="square" rtlCol="0">
            <a:spAutoFit/>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振幅键控（</a:t>
            </a:r>
            <a:r>
              <a:rPr lang="en-US" altLang="zh-CN" sz="2000" kern="100" dirty="0">
                <a:effectLst/>
                <a:latin typeface="Times New Roman" panose="02020603050405020304" pitchFamily="18" charset="0"/>
                <a:ea typeface="宋体" panose="02010600030101010101" pitchFamily="2" charset="-122"/>
              </a:rPr>
              <a:t>ASK</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）是用即利用</a:t>
            </a:r>
            <a:r>
              <a:rPr lang="zh-CN" altLang="zh-CN" sz="20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数字基带矩形脉冲</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去控制高频载波的幅度，对于</a:t>
            </a:r>
            <a:r>
              <a:rPr lang="zh-CN" altLang="zh-CN" sz="20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二进制的数字基带脉冲信号</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，调制过后的信号就是数字信号与载波信号相乘</a:t>
            </a:r>
            <a:r>
              <a:rPr lang="en-US" altLang="zh-CN" sz="2000" kern="100" dirty="0">
                <a:effectLst/>
                <a:latin typeface="Times New Roman" panose="02020603050405020304" pitchFamily="18" charset="0"/>
                <a:ea typeface="宋体" panose="02010600030101010101" pitchFamily="2" charset="-122"/>
              </a:rPr>
              <a:t>,</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这样得到的信号叫做</a:t>
            </a:r>
            <a:r>
              <a:rPr lang="en-US" altLang="zh-CN" sz="2000" kern="100" dirty="0">
                <a:effectLst/>
                <a:latin typeface="Times New Roman" panose="02020603050405020304" pitchFamily="18" charset="0"/>
                <a:ea typeface="宋体" panose="02010600030101010101" pitchFamily="2" charset="-122"/>
              </a:rPr>
              <a:t>BASK,</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又称</a:t>
            </a:r>
            <a:r>
              <a:rPr lang="en-US" altLang="zh-CN" sz="2000" kern="100" dirty="0">
                <a:effectLst/>
                <a:latin typeface="Times New Roman" panose="02020603050405020304" pitchFamily="18" charset="0"/>
                <a:ea typeface="宋体" panose="02010600030101010101" pitchFamily="2" charset="-122"/>
              </a:rPr>
              <a:t>2ASK</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信号</a:t>
            </a:r>
            <a:r>
              <a:rPr lang="zh-CN" altLang="en-US" sz="20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000" kern="100"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当</a:t>
            </a:r>
            <a:r>
              <a:rPr lang="en-US" altLang="zh-CN" sz="2000" kern="100" dirty="0">
                <a:effectLst/>
                <a:latin typeface="Times New Roman" panose="02020603050405020304" pitchFamily="18" charset="0"/>
                <a:ea typeface="宋体" panose="02010600030101010101" pitchFamily="2" charset="-122"/>
              </a:rPr>
              <a:t>BASK</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的二进制数字基带信号的状态为</a:t>
            </a:r>
            <a:r>
              <a:rPr lang="en-US" altLang="zh-CN" sz="2000" kern="100" dirty="0">
                <a:effectLst/>
                <a:latin typeface="Times New Roman" panose="02020603050405020304" pitchFamily="18" charset="0"/>
                <a:ea typeface="宋体" panose="02010600030101010101" pitchFamily="2" charset="-122"/>
              </a:rPr>
              <a:t>1</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时，输出就是载波的幅度，当其状态为</a:t>
            </a:r>
            <a:r>
              <a:rPr lang="en-US" altLang="zh-CN" sz="2000" kern="100" dirty="0">
                <a:effectLst/>
                <a:latin typeface="Times New Roman" panose="02020603050405020304" pitchFamily="18" charset="0"/>
                <a:ea typeface="宋体" panose="02010600030101010101" pitchFamily="2" charset="-122"/>
              </a:rPr>
              <a:t>0</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时，输出信号幅度为</a:t>
            </a:r>
            <a:r>
              <a:rPr lang="en-US" altLang="zh-CN" sz="2000" kern="100" dirty="0">
                <a:effectLst/>
                <a:latin typeface="Times New Roman" panose="02020603050405020304" pitchFamily="18" charset="0"/>
                <a:ea typeface="宋体" panose="02010600030101010101" pitchFamily="2" charset="-122"/>
              </a:rPr>
              <a:t>0</a:t>
            </a:r>
            <a:r>
              <a:rPr lang="zh-CN" altLang="en-US" sz="2000"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2000" dirty="0"/>
          </a:p>
        </p:txBody>
      </p:sp>
      <p:sp>
        <p:nvSpPr>
          <p:cNvPr id="13" name="Rectangle 7"/>
          <p:cNvSpPr>
            <a:spLocks noChangeArrowheads="1"/>
          </p:cNvSpPr>
          <p:nvPr/>
        </p:nvSpPr>
        <p:spPr bwMode="auto">
          <a:xfrm flipV="1">
            <a:off x="3375497" y="3326858"/>
            <a:ext cx="2681435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14" name="对象 13"/>
          <p:cNvGraphicFramePr>
            <a:graphicFrameLocks noChangeAspect="1"/>
          </p:cNvGraphicFramePr>
          <p:nvPr/>
        </p:nvGraphicFramePr>
        <p:xfrm>
          <a:off x="3757334" y="3485424"/>
          <a:ext cx="3135834" cy="978609"/>
        </p:xfrm>
        <a:graphic>
          <a:graphicData uri="http://schemas.openxmlformats.org/presentationml/2006/ole">
            <mc:AlternateContent xmlns:mc="http://schemas.openxmlformats.org/markup-compatibility/2006">
              <mc:Choice xmlns:v="urn:schemas-microsoft-com:vml" Requires="v">
                <p:oleObj spid="_x0000_s4108" name="" r:id="rId1" imgW="1397000" imgH="431800" progId="Equation.DSMT4">
                  <p:embed/>
                </p:oleObj>
              </mc:Choice>
              <mc:Fallback>
                <p:oleObj name="" r:id="rId1" imgW="1397000" imgH="431800" progId="Equation.DSMT4">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7334" y="3485424"/>
                        <a:ext cx="3135834" cy="978609"/>
                      </a:xfrm>
                      <a:prstGeom prst="rect">
                        <a:avLst/>
                      </a:prstGeom>
                      <a:noFill/>
                    </p:spPr>
                  </p:pic>
                </p:oleObj>
              </mc:Fallback>
            </mc:AlternateContent>
          </a:graphicData>
        </a:graphic>
      </p:graphicFrame>
      <p:sp>
        <p:nvSpPr>
          <p:cNvPr id="15" name="Rectangle 9"/>
          <p:cNvSpPr>
            <a:spLocks noChangeArrowheads="1"/>
          </p:cNvSpPr>
          <p:nvPr/>
        </p:nvSpPr>
        <p:spPr bwMode="auto">
          <a:xfrm flipV="1">
            <a:off x="2229985" y="4132036"/>
            <a:ext cx="1504729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16" name="对象 15"/>
          <p:cNvGraphicFramePr>
            <a:graphicFrameLocks noChangeAspect="1"/>
          </p:cNvGraphicFramePr>
          <p:nvPr/>
        </p:nvGraphicFramePr>
        <p:xfrm>
          <a:off x="2531436" y="4345078"/>
          <a:ext cx="6954207" cy="704719"/>
        </p:xfrm>
        <a:graphic>
          <a:graphicData uri="http://schemas.openxmlformats.org/presentationml/2006/ole">
            <mc:AlternateContent xmlns:mc="http://schemas.openxmlformats.org/markup-compatibility/2006">
              <mc:Choice xmlns:v="urn:schemas-microsoft-com:vml" Requires="v">
                <p:oleObj spid="_x0000_s4109" name="" r:id="rId3" imgW="2247900" imgH="228600" progId="Equation.DSMT4">
                  <p:embed/>
                </p:oleObj>
              </mc:Choice>
              <mc:Fallback>
                <p:oleObj name="" r:id="rId3" imgW="2247900" imgH="228600" progId="Equation.DSMT4">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1436" y="4345078"/>
                        <a:ext cx="6954207" cy="704719"/>
                      </a:xfrm>
                      <a:prstGeom prst="rect">
                        <a:avLst/>
                      </a:prstGeom>
                      <a:noFill/>
                    </p:spPr>
                  </p:pic>
                </p:oleObj>
              </mc:Fallback>
            </mc:AlternateContent>
          </a:graphicData>
        </a:graphic>
      </p:graphicFrame>
    </p:spTree>
    <p:custDataLst>
      <p:tags r:id="rId5"/>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ís1ïḍè"/>
        <p:cNvGrpSpPr/>
        <p:nvPr/>
      </p:nvGrpSpPr>
      <p:grpSpPr>
        <a:xfrm>
          <a:off x="0" y="0"/>
          <a:ext cx="0" cy="0"/>
          <a:chOff x="0" y="0"/>
          <a:chExt cx="0" cy="0"/>
        </a:xfrm>
      </p:grpSpPr>
      <p:sp>
        <p:nvSpPr>
          <p:cNvPr id="2" name="išḻïḋè"/>
          <p:cNvSpPr>
            <a:spLocks noGrp="1"/>
          </p:cNvSpPr>
          <p:nvPr>
            <p:ph type="title"/>
          </p:nvPr>
        </p:nvSpPr>
        <p:spPr/>
        <p:txBody>
          <a:bodyPr/>
          <a:lstStyle/>
          <a:p>
            <a:r>
              <a:rPr lang="en-US" altLang="zh-CN" dirty="0"/>
              <a:t>FSK</a:t>
            </a:r>
            <a:endParaRPr lang="zh-CN" altLang="en-US" dirty="0"/>
          </a:p>
        </p:txBody>
      </p:sp>
      <mc:AlternateContent xmlns:mc="http://schemas.openxmlformats.org/markup-compatibility/2006">
        <mc:Choice xmlns:a14="http://schemas.microsoft.com/office/drawing/2010/main" Requires="a14">
          <p:sp>
            <p:nvSpPr>
              <p:cNvPr id="5" name="文本框 4"/>
              <p:cNvSpPr txBox="1"/>
              <p:nvPr/>
            </p:nvSpPr>
            <p:spPr>
              <a:xfrm>
                <a:off x="982494" y="1235413"/>
                <a:ext cx="10221418" cy="1323439"/>
              </a:xfrm>
              <a:prstGeom prst="rect">
                <a:avLst/>
              </a:prstGeom>
              <a:noFill/>
            </p:spPr>
            <p:txBody>
              <a:bodyPr wrap="square" rtlCol="0">
                <a:spAutoFit/>
              </a:bodyPr>
              <a:lstStyle/>
              <a:p>
                <a:r>
                  <a:rPr lang="zh-CN" altLang="en-US" sz="2000" kern="100" dirty="0">
                    <a:effectLst/>
                    <a:latin typeface="+mn-ea"/>
                    <a:cs typeface="Times New Roman" panose="02020603050405020304" pitchFamily="18" charset="0"/>
                  </a:rPr>
                  <a:t>       频率键控信号（</a:t>
                </a:r>
                <a:r>
                  <a:rPr lang="en-US" altLang="zh-CN" sz="2000" kern="100" dirty="0">
                    <a:effectLst/>
                    <a:latin typeface="+mn-ea"/>
                    <a:cs typeface="Times New Roman" panose="02020603050405020304" pitchFamily="18" charset="0"/>
                  </a:rPr>
                  <a:t>FSK</a:t>
                </a:r>
                <a:r>
                  <a:rPr lang="zh-CN" altLang="en-US" sz="2000" kern="100" dirty="0">
                    <a:effectLst/>
                    <a:latin typeface="+mn-ea"/>
                    <a:cs typeface="Times New Roman" panose="02020603050405020304" pitchFamily="18" charset="0"/>
                  </a:rPr>
                  <a:t>）是用数字基带信号的状态去控制载波的频率。其中二进制频率键控信号（</a:t>
                </a:r>
                <a:r>
                  <a:rPr lang="en-US" altLang="zh-CN" sz="2000" kern="100" dirty="0">
                    <a:effectLst/>
                    <a:latin typeface="+mn-ea"/>
                    <a:cs typeface="Times New Roman" panose="02020603050405020304" pitchFamily="18" charset="0"/>
                  </a:rPr>
                  <a:t>BFSK)</a:t>
                </a:r>
                <a:r>
                  <a:rPr lang="zh-CN" altLang="en-US" sz="2000" kern="100" dirty="0">
                    <a:effectLst/>
                    <a:latin typeface="+mn-ea"/>
                    <a:cs typeface="Times New Roman" panose="02020603050405020304" pitchFamily="18" charset="0"/>
                  </a:rPr>
                  <a:t>，又称</a:t>
                </a:r>
                <a:r>
                  <a:rPr lang="en-US" altLang="zh-CN" sz="2000" kern="100" dirty="0">
                    <a:effectLst/>
                    <a:latin typeface="+mn-ea"/>
                    <a:cs typeface="Times New Roman" panose="02020603050405020304" pitchFamily="18" charset="0"/>
                  </a:rPr>
                  <a:t>2FSK</a:t>
                </a:r>
                <a:r>
                  <a:rPr lang="zh-CN" altLang="en-US" sz="2000" kern="100" dirty="0">
                    <a:effectLst/>
                    <a:latin typeface="+mn-ea"/>
                    <a:cs typeface="Times New Roman" panose="02020603050405020304" pitchFamily="18" charset="0"/>
                  </a:rPr>
                  <a:t>信号</a:t>
                </a:r>
                <a:r>
                  <a:rPr lang="en-US" altLang="zh-CN" sz="2000" kern="100" dirty="0">
                    <a:effectLst/>
                    <a:latin typeface="+mn-ea"/>
                    <a:cs typeface="Times New Roman" panose="02020603050405020304" pitchFamily="18" charset="0"/>
                  </a:rPr>
                  <a:t>.</a:t>
                </a:r>
                <a:endParaRPr lang="en-US" altLang="zh-CN" sz="2000" kern="100" dirty="0">
                  <a:effectLst/>
                  <a:latin typeface="+mn-ea"/>
                  <a:cs typeface="Times New Roman" panose="02020603050405020304" pitchFamily="18" charset="0"/>
                </a:endParaRPr>
              </a:p>
              <a:p>
                <a:r>
                  <a:rPr lang="en-US" altLang="zh-CN" sz="2000" kern="100" dirty="0">
                    <a:latin typeface="+mn-ea"/>
                    <a:cs typeface="Times New Roman" panose="02020603050405020304" pitchFamily="18" charset="0"/>
                  </a:rPr>
                  <a:t>       </a:t>
                </a:r>
                <a:r>
                  <a:rPr lang="zh-CN" altLang="en-US" sz="2000" kern="100" dirty="0">
                    <a:effectLst/>
                    <a:latin typeface="+mn-ea"/>
                    <a:cs typeface="Times New Roman" panose="02020603050405020304" pitchFamily="18" charset="0"/>
                  </a:rPr>
                  <a:t>当</a:t>
                </a:r>
                <a:r>
                  <a:rPr lang="en-US" altLang="zh-CN" sz="2000" kern="100" dirty="0">
                    <a:effectLst/>
                    <a:latin typeface="+mn-ea"/>
                    <a:cs typeface="Times New Roman" panose="02020603050405020304" pitchFamily="18" charset="0"/>
                  </a:rPr>
                  <a:t>BFSK</a:t>
                </a:r>
                <a:r>
                  <a:rPr lang="zh-CN" altLang="en-US" sz="2000" kern="100" dirty="0">
                    <a:effectLst/>
                    <a:latin typeface="+mn-ea"/>
                    <a:cs typeface="Times New Roman" panose="02020603050405020304" pitchFamily="18" charset="0"/>
                  </a:rPr>
                  <a:t>的二进制数字基带信号的状态为 </a:t>
                </a:r>
                <a:r>
                  <a:rPr lang="en-US" altLang="zh-CN" sz="2000" kern="100" dirty="0">
                    <a:effectLst/>
                    <a:latin typeface="+mn-ea"/>
                    <a:cs typeface="Times New Roman" panose="02020603050405020304" pitchFamily="18" charset="0"/>
                  </a:rPr>
                  <a:t>1 </a:t>
                </a:r>
                <a:r>
                  <a:rPr lang="zh-CN" altLang="en-US" sz="2000" kern="100" dirty="0">
                    <a:effectLst/>
                    <a:latin typeface="+mn-ea"/>
                    <a:cs typeface="Times New Roman" panose="02020603050405020304" pitchFamily="18" charset="0"/>
                  </a:rPr>
                  <a:t>时</a:t>
                </a:r>
                <a:r>
                  <a:rPr lang="en-US" altLang="zh-CN" sz="2000" kern="100" dirty="0">
                    <a:effectLst/>
                    <a:latin typeface="+mn-ea"/>
                    <a:cs typeface="Times New Roman" panose="02020603050405020304" pitchFamily="18" charset="0"/>
                  </a:rPr>
                  <a:t>, </a:t>
                </a:r>
                <a:r>
                  <a:rPr lang="zh-CN" altLang="en-US" sz="2000" kern="100" dirty="0">
                    <a:effectLst/>
                    <a:latin typeface="+mn-ea"/>
                    <a:cs typeface="Times New Roman" panose="02020603050405020304" pitchFamily="18" charset="0"/>
                  </a:rPr>
                  <a:t>输出的波形为载波的频率 </a:t>
                </a:r>
                <a14:m>
                  <m:oMath xmlns:m="http://schemas.openxmlformats.org/officeDocument/2006/math">
                    <m:sSub>
                      <m:sSubPr>
                        <m:ctrlPr>
                          <a:rPr lang="en-US" altLang="zh-CN" sz="2000" i="1" kern="100" smtClean="0">
                            <a:effectLst/>
                            <a:latin typeface="Cambria Math" panose="02040503050406030204" pitchFamily="18" charset="0"/>
                            <a:cs typeface="Times New Roman" panose="02020603050405020304" pitchFamily="18" charset="0"/>
                          </a:rPr>
                        </m:ctrlPr>
                      </m:sSubPr>
                      <m:e>
                        <m:r>
                          <a:rPr lang="en-US" altLang="zh-CN" sz="2000" b="0" i="1" kern="100" smtClean="0">
                            <a:effectLst/>
                            <a:latin typeface="Cambria Math" panose="02040503050406030204" pitchFamily="18" charset="0"/>
                            <a:cs typeface="Times New Roman" panose="02020603050405020304" pitchFamily="18" charset="0"/>
                          </a:rPr>
                          <m:t>𝑓</m:t>
                        </m:r>
                      </m:e>
                      <m:sub>
                        <m:r>
                          <a:rPr lang="en-US" altLang="zh-CN" sz="2000" b="0" i="1" kern="100" smtClean="0">
                            <a:effectLst/>
                            <a:latin typeface="Cambria Math" panose="02040503050406030204" pitchFamily="18" charset="0"/>
                            <a:cs typeface="Times New Roman" panose="02020603050405020304" pitchFamily="18" charset="0"/>
                          </a:rPr>
                          <m:t>1</m:t>
                        </m:r>
                      </m:sub>
                    </m:sSub>
                  </m:oMath>
                </a14:m>
                <a:r>
                  <a:rPr lang="zh-CN" altLang="en-US" sz="2000" kern="100" dirty="0">
                    <a:effectLst/>
                    <a:latin typeface="+mn-ea"/>
                    <a:cs typeface="Times New Roman" panose="02020603050405020304" pitchFamily="18" charset="0"/>
                  </a:rPr>
                  <a:t> </a:t>
                </a:r>
                <a:r>
                  <a:rPr lang="en-US" altLang="zh-CN" sz="2000" kern="100" dirty="0">
                    <a:effectLst/>
                    <a:latin typeface="+mn-ea"/>
                    <a:cs typeface="Times New Roman" panose="02020603050405020304" pitchFamily="18" charset="0"/>
                  </a:rPr>
                  <a:t>; </a:t>
                </a:r>
                <a:r>
                  <a:rPr lang="zh-CN" altLang="en-US" sz="2000" kern="100" dirty="0">
                    <a:effectLst/>
                    <a:latin typeface="+mn-ea"/>
                    <a:cs typeface="Times New Roman" panose="02020603050405020304" pitchFamily="18" charset="0"/>
                  </a:rPr>
                  <a:t>状态为 </a:t>
                </a:r>
                <a:r>
                  <a:rPr lang="en-US" altLang="zh-CN" sz="2000" kern="100" dirty="0">
                    <a:effectLst/>
                    <a:latin typeface="+mn-ea"/>
                    <a:cs typeface="Times New Roman" panose="02020603050405020304" pitchFamily="18" charset="0"/>
                  </a:rPr>
                  <a:t>0 </a:t>
                </a:r>
                <a:r>
                  <a:rPr lang="zh-CN" altLang="en-US" sz="2000" kern="100" dirty="0">
                    <a:effectLst/>
                    <a:latin typeface="+mn-ea"/>
                    <a:cs typeface="Times New Roman" panose="02020603050405020304" pitchFamily="18" charset="0"/>
                  </a:rPr>
                  <a:t>时</a:t>
                </a:r>
                <a:r>
                  <a:rPr lang="en-US" altLang="zh-CN" sz="2000" kern="100" dirty="0">
                    <a:effectLst/>
                    <a:latin typeface="+mn-ea"/>
                    <a:cs typeface="Times New Roman" panose="02020603050405020304" pitchFamily="18" charset="0"/>
                  </a:rPr>
                  <a:t>, </a:t>
                </a:r>
                <a:r>
                  <a:rPr lang="zh-CN" altLang="en-US" sz="2000" kern="100" dirty="0">
                    <a:effectLst/>
                    <a:latin typeface="+mn-ea"/>
                    <a:cs typeface="Times New Roman" panose="02020603050405020304" pitchFamily="18" charset="0"/>
                  </a:rPr>
                  <a:t>输出的波形为载波的频率</a:t>
                </a:r>
                <a14:m>
                  <m:oMath xmlns:m="http://schemas.openxmlformats.org/officeDocument/2006/math">
                    <m:sSub>
                      <m:sSubPr>
                        <m:ctrlPr>
                          <a:rPr lang="en-US" altLang="zh-CN" sz="2000" i="1" kern="100" smtClean="0">
                            <a:effectLst/>
                            <a:latin typeface="Cambria Math" panose="02040503050406030204" pitchFamily="18" charset="0"/>
                            <a:cs typeface="Times New Roman" panose="02020603050405020304" pitchFamily="18" charset="0"/>
                          </a:rPr>
                        </m:ctrlPr>
                      </m:sSubPr>
                      <m:e>
                        <m:r>
                          <a:rPr lang="en-US" altLang="zh-CN" sz="2000" b="0" i="1" kern="100" smtClean="0">
                            <a:effectLst/>
                            <a:latin typeface="Cambria Math" panose="02040503050406030204" pitchFamily="18" charset="0"/>
                            <a:cs typeface="Times New Roman" panose="02020603050405020304" pitchFamily="18" charset="0"/>
                          </a:rPr>
                          <m:t>𝑓</m:t>
                        </m:r>
                      </m:e>
                      <m:sub>
                        <m:r>
                          <a:rPr lang="en-US" altLang="zh-CN" sz="2000" b="0" i="1" kern="100" smtClean="0">
                            <a:effectLst/>
                            <a:latin typeface="Cambria Math" panose="02040503050406030204" pitchFamily="18" charset="0"/>
                            <a:cs typeface="Times New Roman" panose="02020603050405020304" pitchFamily="18" charset="0"/>
                          </a:rPr>
                          <m:t>2</m:t>
                        </m:r>
                      </m:sub>
                    </m:sSub>
                  </m:oMath>
                </a14:m>
                <a:r>
                  <a:rPr lang="zh-CN" altLang="en-US" sz="2000" kern="100" dirty="0">
                    <a:effectLst/>
                    <a:latin typeface="+mn-ea"/>
                    <a:cs typeface="Times New Roman" panose="02020603050405020304" pitchFamily="18" charset="0"/>
                  </a:rPr>
                  <a:t> 。</a:t>
                </a:r>
                <a:endParaRPr lang="zh-CN" altLang="en-US" sz="2400" dirty="0">
                  <a:latin typeface="+mn-ea"/>
                </a:endParaRPr>
              </a:p>
            </p:txBody>
          </p:sp>
        </mc:Choice>
        <mc:Fallback>
          <p:sp>
            <p:nvSpPr>
              <p:cNvPr id="5" name="文本框 4"/>
              <p:cNvSpPr txBox="1">
                <a:spLocks noRot="1" noChangeAspect="1" noMove="1" noResize="1" noEditPoints="1" noAdjustHandles="1" noChangeArrowheads="1" noChangeShapeType="1" noTextEdit="1"/>
              </p:cNvSpPr>
              <p:nvPr/>
            </p:nvSpPr>
            <p:spPr>
              <a:xfrm>
                <a:off x="982494" y="1235413"/>
                <a:ext cx="10221418" cy="1323439"/>
              </a:xfrm>
              <a:prstGeom prst="rect">
                <a:avLst/>
              </a:prstGeom>
              <a:blipFill rotWithShape="1">
                <a:blip r:embed="rId1"/>
                <a:stretch>
                  <a:fillRect l="-1" t="-26" r="6" b="33"/>
                </a:stretch>
              </a:blipFill>
            </p:spPr>
            <p:txBody>
              <a:bodyPr/>
              <a:lstStyle/>
              <a:p>
                <a:r>
                  <a:rPr lang="zh-CN" altLang="en-US">
                    <a:noFill/>
                  </a:rPr>
                  <a:t> </a:t>
                </a:r>
              </a:p>
            </p:txBody>
          </p:sp>
        </mc:Fallback>
      </mc:AlternateContent>
      <p:sp>
        <p:nvSpPr>
          <p:cNvPr id="13" name="Rectangle 7"/>
          <p:cNvSpPr>
            <a:spLocks noChangeArrowheads="1"/>
          </p:cNvSpPr>
          <p:nvPr/>
        </p:nvSpPr>
        <p:spPr bwMode="auto">
          <a:xfrm flipV="1">
            <a:off x="3375497" y="3326858"/>
            <a:ext cx="2681435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mc:AlternateContent xmlns:mc="http://schemas.openxmlformats.org/markup-compatibility/2006">
        <mc:Choice xmlns:a14="http://schemas.microsoft.com/office/drawing/2010/main" Requires="a14">
          <p:sp>
            <p:nvSpPr>
              <p:cNvPr id="19" name="文本框 18"/>
              <p:cNvSpPr txBox="1"/>
              <p:nvPr/>
            </p:nvSpPr>
            <p:spPr>
              <a:xfrm>
                <a:off x="1838848" y="2725964"/>
                <a:ext cx="7812645" cy="635623"/>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𝑢</m:t>
                          </m:r>
                        </m:e>
                        <m:sub>
                          <m:r>
                            <a:rPr lang="zh-CN" altLang="en-US" i="1">
                              <a:latin typeface="Cambria Math" panose="02040503050406030204" pitchFamily="18" charset="0"/>
                            </a:rPr>
                            <m:t>𝐹𝑆𝐾</m:t>
                          </m:r>
                        </m:sub>
                      </m:sSub>
                      <m:r>
                        <a:rPr lang="zh-CN" altLang="en-US" i="0">
                          <a:latin typeface="Cambria Math" panose="02040503050406030204" pitchFamily="18" charset="0"/>
                        </a:rPr>
                        <m:t>=</m:t>
                      </m:r>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𝑘</m:t>
                          </m:r>
                          <m:r>
                            <a:rPr lang="zh-CN" altLang="en-US" i="0">
                              <a:latin typeface="Cambria Math" panose="02040503050406030204" pitchFamily="18" charset="0"/>
                            </a:rPr>
                            <m:t>=−∞</m:t>
                          </m:r>
                        </m:sub>
                        <m:sup>
                          <m:r>
                            <a:rPr lang="zh-CN" altLang="en-US" i="0">
                              <a:latin typeface="Cambria Math" panose="02040503050406030204" pitchFamily="18" charset="0"/>
                            </a:rPr>
                            <m:t>∞</m:t>
                          </m:r>
                        </m:sup>
                        <m:e>
                          <m:d>
                            <m:dPr>
                              <m:begChr m:val="["/>
                              <m:endChr m:val="]"/>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𝑎</m:t>
                                  </m:r>
                                </m:e>
                                <m:sub>
                                  <m:r>
                                    <a:rPr lang="zh-CN" altLang="en-US" i="1">
                                      <a:latin typeface="Cambria Math" panose="02040503050406030204" pitchFamily="18" charset="0"/>
                                    </a:rPr>
                                    <m:t>𝑘</m:t>
                                  </m:r>
                                </m:sub>
                              </m:s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𝑔</m:t>
                                  </m:r>
                                </m:e>
                                <m:sub>
                                  <m:r>
                                    <a:rPr lang="zh-CN" altLang="en-US" i="0">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𝑡</m:t>
                                  </m:r>
                                  <m:r>
                                    <a:rPr lang="zh-CN" altLang="en-US" i="0">
                                      <a:latin typeface="Cambria Math" panose="02040503050406030204" pitchFamily="18" charset="0"/>
                                    </a:rPr>
                                    <m:t>−</m:t>
                                  </m:r>
                                  <m:r>
                                    <a:rPr lang="zh-CN" altLang="en-US" i="1">
                                      <a:latin typeface="Cambria Math" panose="02040503050406030204" pitchFamily="18" charset="0"/>
                                    </a:rPr>
                                    <m:t>𝑘𝑇</m:t>
                                  </m:r>
                                </m:e>
                              </m:d>
                              <m:func>
                                <m:funcPr>
                                  <m:ctrlPr>
                                    <a:rPr lang="zh-CN" altLang="en-US" i="1">
                                      <a:latin typeface="Cambria Math" panose="02040503050406030204" pitchFamily="18" charset="0"/>
                                    </a:rPr>
                                  </m:ctrlPr>
                                </m:funcPr>
                                <m:fName>
                                  <m:r>
                                    <a:rPr lang="zh-CN" altLang="en-US" i="1">
                                      <a:latin typeface="Cambria Math" panose="02040503050406030204" pitchFamily="18" charset="0"/>
                                    </a:rPr>
                                    <m:t>𝑐𝑜𝑠</m:t>
                                  </m:r>
                                </m:fName>
                                <m:e>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𝜔</m:t>
                                          </m:r>
                                        </m:e>
                                        <m:sub>
                                          <m:r>
                                            <a:rPr lang="zh-CN" altLang="en-US" i="0">
                                              <a:latin typeface="Cambria Math" panose="02040503050406030204" pitchFamily="18" charset="0"/>
                                            </a:rPr>
                                            <m:t>1</m:t>
                                          </m:r>
                                        </m:sub>
                                      </m:sSub>
                                      <m:r>
                                        <a:rPr lang="zh-CN" altLang="en-US" i="1">
                                          <a:latin typeface="Cambria Math" panose="02040503050406030204" pitchFamily="18" charset="0"/>
                                        </a:rPr>
                                        <m:t>𝑡</m:t>
                                      </m:r>
                                    </m:e>
                                  </m:d>
                                </m:e>
                              </m:func>
                              <m:r>
                                <a:rPr lang="zh-CN" altLang="en-US" i="0">
                                  <a:latin typeface="Cambria Math" panose="02040503050406030204" pitchFamily="18" charset="0"/>
                                </a:rPr>
                                <m:t>+</m:t>
                              </m:r>
                              <m:d>
                                <m:dPr>
                                  <m:ctrlPr>
                                    <a:rPr lang="zh-CN" altLang="en-US" i="1">
                                      <a:solidFill>
                                        <a:srgbClr val="836967"/>
                                      </a:solidFill>
                                      <a:latin typeface="Cambria Math" panose="02040503050406030204" pitchFamily="18" charset="0"/>
                                    </a:rPr>
                                  </m:ctrlPr>
                                </m:dPr>
                                <m:e>
                                  <m:r>
                                    <a:rPr lang="zh-CN" altLang="en-US" i="0">
                                      <a:latin typeface="Cambria Math" panose="02040503050406030204" pitchFamily="18" charset="0"/>
                                    </a:rPr>
                                    <m:t>1</m:t>
                                  </m:r>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𝑎</m:t>
                                      </m:r>
                                    </m:e>
                                    <m:sub>
                                      <m:r>
                                        <a:rPr lang="zh-CN" altLang="en-US" i="1">
                                          <a:latin typeface="Cambria Math" panose="02040503050406030204" pitchFamily="18" charset="0"/>
                                        </a:rPr>
                                        <m:t>𝑘</m:t>
                                      </m:r>
                                    </m:sub>
                                  </m:sSub>
                                </m:e>
                              </m:d>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𝑔</m:t>
                                  </m:r>
                                </m:e>
                                <m:sub>
                                  <m:r>
                                    <a:rPr lang="zh-CN" altLang="en-US" i="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𝑡</m:t>
                                  </m:r>
                                  <m:r>
                                    <a:rPr lang="zh-CN" altLang="en-US" i="0">
                                      <a:latin typeface="Cambria Math" panose="02040503050406030204" pitchFamily="18" charset="0"/>
                                    </a:rPr>
                                    <m:t>−</m:t>
                                  </m:r>
                                  <m:r>
                                    <a:rPr lang="zh-CN" altLang="en-US" i="1">
                                      <a:latin typeface="Cambria Math" panose="02040503050406030204" pitchFamily="18" charset="0"/>
                                    </a:rPr>
                                    <m:t>𝑘𝑇</m:t>
                                  </m:r>
                                </m:e>
                              </m:d>
                              <m:func>
                                <m:funcPr>
                                  <m:ctrlPr>
                                    <a:rPr lang="zh-CN" altLang="en-US" i="1">
                                      <a:latin typeface="Cambria Math" panose="02040503050406030204" pitchFamily="18" charset="0"/>
                                    </a:rPr>
                                  </m:ctrlPr>
                                </m:funcPr>
                                <m:fName>
                                  <m:r>
                                    <a:rPr lang="zh-CN" altLang="en-US" i="1">
                                      <a:latin typeface="Cambria Math" panose="02040503050406030204" pitchFamily="18" charset="0"/>
                                    </a:rPr>
                                    <m:t>𝑐𝑜𝑠</m:t>
                                  </m:r>
                                </m:fName>
                                <m:e>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𝜔</m:t>
                                          </m:r>
                                        </m:e>
                                        <m:sub>
                                          <m:r>
                                            <a:rPr lang="zh-CN" altLang="en-US" i="0">
                                              <a:latin typeface="Cambria Math" panose="02040503050406030204" pitchFamily="18" charset="0"/>
                                            </a:rPr>
                                            <m:t>2</m:t>
                                          </m:r>
                                        </m:sub>
                                      </m:sSub>
                                      <m:r>
                                        <a:rPr lang="zh-CN" altLang="en-US" i="1">
                                          <a:latin typeface="Cambria Math" panose="02040503050406030204" pitchFamily="18" charset="0"/>
                                        </a:rPr>
                                        <m:t>𝑡</m:t>
                                      </m:r>
                                    </m:e>
                                  </m:d>
                                </m:e>
                              </m:func>
                            </m:e>
                          </m:d>
                        </m:e>
                      </m:nary>
                    </m:oMath>
                  </m:oMathPara>
                </a14:m>
                <a:endParaRPr lang="zh-CN" altLang="en-US" dirty="0"/>
              </a:p>
            </p:txBody>
          </p:sp>
        </mc:Choice>
        <mc:Fallback>
          <p:sp>
            <p:nvSpPr>
              <p:cNvPr id="19" name="文本框 18"/>
              <p:cNvSpPr txBox="1">
                <a:spLocks noRot="1" noChangeAspect="1" noMove="1" noResize="1" noEditPoints="1" noAdjustHandles="1" noChangeArrowheads="1" noChangeShapeType="1" noTextEdit="1"/>
              </p:cNvSpPr>
              <p:nvPr/>
            </p:nvSpPr>
            <p:spPr>
              <a:xfrm>
                <a:off x="1838848" y="2725964"/>
                <a:ext cx="7812645" cy="635623"/>
              </a:xfrm>
              <a:prstGeom prst="rect">
                <a:avLst/>
              </a:prstGeom>
              <a:blipFill rotWithShape="1">
                <a:blip r:embed="rId2"/>
                <a:stretch>
                  <a:fillRect l="-7" t="-86" r="2" b="84"/>
                </a:stretch>
              </a:blipFill>
            </p:spPr>
            <p:txBody>
              <a:bodyPr/>
              <a:lstStyle/>
              <a:p>
                <a:r>
                  <a:rPr lang="zh-CN" altLang="en-US">
                    <a:noFill/>
                  </a:rPr>
                  <a:t> </a:t>
                </a:r>
              </a:p>
            </p:txBody>
          </p:sp>
        </mc:Fallback>
      </mc:AlternateContent>
      <p:pic>
        <p:nvPicPr>
          <p:cNvPr id="21" name="图片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0440" y="3485424"/>
            <a:ext cx="4727177" cy="2934110"/>
          </a:xfrm>
          <a:prstGeom prst="rect">
            <a:avLst/>
          </a:prstGeom>
        </p:spPr>
      </p:pic>
    </p:spTree>
    <p:custDataLst>
      <p:tags r:id="rId4"/>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ís1ïḍè"/>
        <p:cNvGrpSpPr/>
        <p:nvPr/>
      </p:nvGrpSpPr>
      <p:grpSpPr>
        <a:xfrm>
          <a:off x="0" y="0"/>
          <a:ext cx="0" cy="0"/>
          <a:chOff x="0" y="0"/>
          <a:chExt cx="0" cy="0"/>
        </a:xfrm>
      </p:grpSpPr>
      <p:sp>
        <p:nvSpPr>
          <p:cNvPr id="2" name="išḻïḋè"/>
          <p:cNvSpPr>
            <a:spLocks noGrp="1"/>
          </p:cNvSpPr>
          <p:nvPr>
            <p:ph type="title"/>
          </p:nvPr>
        </p:nvSpPr>
        <p:spPr/>
        <p:txBody>
          <a:bodyPr/>
          <a:lstStyle/>
          <a:p>
            <a:r>
              <a:rPr lang="en-US" altLang="zh-CN" dirty="0"/>
              <a:t>PSK</a:t>
            </a:r>
            <a:endParaRPr lang="zh-CN" altLang="en-US" dirty="0"/>
          </a:p>
        </p:txBody>
      </p:sp>
      <p:sp>
        <p:nvSpPr>
          <p:cNvPr id="5" name="文本框 4"/>
          <p:cNvSpPr txBox="1"/>
          <p:nvPr/>
        </p:nvSpPr>
        <p:spPr>
          <a:xfrm>
            <a:off x="982494" y="1235413"/>
            <a:ext cx="10126494" cy="1323439"/>
          </a:xfrm>
          <a:prstGeom prst="rect">
            <a:avLst/>
          </a:prstGeom>
          <a:noFill/>
        </p:spPr>
        <p:txBody>
          <a:bodyPr wrap="square" rtlCol="0">
            <a:spAutoFit/>
          </a:bodyPr>
          <a:lstStyle/>
          <a:p>
            <a:pPr algn="just"/>
            <a:r>
              <a:rPr lang="zh-CN" altLang="en-US" sz="2000" kern="100" dirty="0">
                <a:effectLst/>
                <a:latin typeface="+mn-ea"/>
                <a:cs typeface="Times New Roman" panose="02020603050405020304" pitchFamily="18" charset="0"/>
              </a:rPr>
              <a:t>       相位键控 </a:t>
            </a:r>
            <a:r>
              <a:rPr lang="en-US" altLang="zh-CN" sz="2000" kern="100" dirty="0">
                <a:effectLst/>
                <a:latin typeface="+mn-ea"/>
                <a:cs typeface="Times New Roman" panose="02020603050405020304" pitchFamily="18" charset="0"/>
              </a:rPr>
              <a:t>( PSK) </a:t>
            </a:r>
            <a:r>
              <a:rPr lang="zh-CN" altLang="en-US" sz="2000" kern="100" dirty="0">
                <a:effectLst/>
                <a:latin typeface="+mn-ea"/>
                <a:cs typeface="Times New Roman" panose="02020603050405020304" pitchFamily="18" charset="0"/>
              </a:rPr>
              <a:t>是利用数字基带信号控制载波的相位。其中二进制相位键控信号（</a:t>
            </a:r>
            <a:r>
              <a:rPr lang="en-US" altLang="zh-CN" sz="2000" kern="100" dirty="0">
                <a:effectLst/>
                <a:latin typeface="+mn-ea"/>
                <a:cs typeface="Times New Roman" panose="02020603050405020304" pitchFamily="18" charset="0"/>
              </a:rPr>
              <a:t>BPSK</a:t>
            </a:r>
            <a:r>
              <a:rPr lang="zh-CN" altLang="en-US" sz="2000" kern="100" dirty="0">
                <a:effectLst/>
                <a:latin typeface="+mn-ea"/>
                <a:cs typeface="Times New Roman" panose="02020603050405020304" pitchFamily="18" charset="0"/>
              </a:rPr>
              <a:t>）</a:t>
            </a:r>
            <a:r>
              <a:rPr lang="en-US" altLang="zh-CN" sz="2000" kern="100" dirty="0">
                <a:effectLst/>
                <a:latin typeface="+mn-ea"/>
                <a:cs typeface="Times New Roman" panose="02020603050405020304" pitchFamily="18" charset="0"/>
              </a:rPr>
              <a:t>, </a:t>
            </a:r>
            <a:r>
              <a:rPr lang="zh-CN" altLang="en-US" sz="2000" kern="100" dirty="0">
                <a:effectLst/>
                <a:latin typeface="+mn-ea"/>
                <a:cs typeface="Times New Roman" panose="02020603050405020304" pitchFamily="18" charset="0"/>
              </a:rPr>
              <a:t>又称为 </a:t>
            </a:r>
            <a:r>
              <a:rPr lang="en-US" altLang="zh-CN" sz="2000" kern="100" dirty="0">
                <a:effectLst/>
                <a:latin typeface="+mn-ea"/>
                <a:cs typeface="Times New Roman" panose="02020603050405020304" pitchFamily="18" charset="0"/>
              </a:rPr>
              <a:t>2PSK,</a:t>
            </a:r>
            <a:r>
              <a:rPr lang="zh-CN" altLang="en-US" sz="2000" kern="100" dirty="0">
                <a:effectLst/>
                <a:latin typeface="+mn-ea"/>
                <a:cs typeface="Times New Roman" panose="02020603050405020304" pitchFamily="18" charset="0"/>
              </a:rPr>
              <a:t>。</a:t>
            </a:r>
            <a:endParaRPr lang="en-US" altLang="zh-CN" sz="2000" kern="100" dirty="0">
              <a:effectLst/>
              <a:latin typeface="+mn-ea"/>
              <a:cs typeface="Times New Roman" panose="02020603050405020304" pitchFamily="18" charset="0"/>
            </a:endParaRPr>
          </a:p>
          <a:p>
            <a:pPr algn="just"/>
            <a:r>
              <a:rPr lang="en-US" altLang="zh-CN" sz="2000" kern="100" dirty="0">
                <a:latin typeface="+mn-ea"/>
                <a:cs typeface="Times New Roman" panose="02020603050405020304" pitchFamily="18" charset="0"/>
              </a:rPr>
              <a:t>       </a:t>
            </a:r>
            <a:r>
              <a:rPr lang="zh-CN" altLang="en-US" sz="2000" kern="100" dirty="0">
                <a:effectLst/>
                <a:latin typeface="+mn-ea"/>
                <a:cs typeface="Times New Roman" panose="02020603050405020304" pitchFamily="18" charset="0"/>
              </a:rPr>
              <a:t>当 </a:t>
            </a:r>
            <a:r>
              <a:rPr lang="en-US" altLang="zh-CN" sz="2000" kern="100" dirty="0">
                <a:effectLst/>
                <a:latin typeface="+mn-ea"/>
                <a:cs typeface="Times New Roman" panose="02020603050405020304" pitchFamily="18" charset="0"/>
              </a:rPr>
              <a:t>BFSK </a:t>
            </a:r>
            <a:r>
              <a:rPr lang="zh-CN" altLang="en-US" sz="2000" kern="100" dirty="0">
                <a:effectLst/>
                <a:latin typeface="+mn-ea"/>
                <a:cs typeface="Times New Roman" panose="02020603050405020304" pitchFamily="18" charset="0"/>
              </a:rPr>
              <a:t>的二进制数字基带信号的状态为 </a:t>
            </a:r>
            <a:r>
              <a:rPr lang="en-US" altLang="zh-CN" sz="2000" kern="100" dirty="0">
                <a:effectLst/>
                <a:latin typeface="+mn-ea"/>
                <a:cs typeface="Times New Roman" panose="02020603050405020304" pitchFamily="18" charset="0"/>
              </a:rPr>
              <a:t>1 </a:t>
            </a:r>
            <a:r>
              <a:rPr lang="zh-CN" altLang="en-US" sz="2000" kern="100" dirty="0">
                <a:effectLst/>
                <a:latin typeface="+mn-ea"/>
                <a:cs typeface="Times New Roman" panose="02020603050405020304" pitchFamily="18" charset="0"/>
              </a:rPr>
              <a:t>时</a:t>
            </a:r>
            <a:r>
              <a:rPr lang="en-US" altLang="zh-CN" sz="2000" kern="100" dirty="0">
                <a:effectLst/>
                <a:latin typeface="+mn-ea"/>
                <a:cs typeface="Times New Roman" panose="02020603050405020304" pitchFamily="18" charset="0"/>
              </a:rPr>
              <a:t>, </a:t>
            </a:r>
            <a:r>
              <a:rPr lang="zh-CN" altLang="en-US" sz="2000" kern="100" dirty="0">
                <a:effectLst/>
                <a:latin typeface="+mn-ea"/>
                <a:cs typeface="Times New Roman" panose="02020603050405020304" pitchFamily="18" charset="0"/>
              </a:rPr>
              <a:t>其输出已调波的相位与载波的相位同相</a:t>
            </a:r>
            <a:r>
              <a:rPr lang="en-US" altLang="zh-CN" sz="2000" kern="100" dirty="0">
                <a:effectLst/>
                <a:latin typeface="+mn-ea"/>
                <a:cs typeface="Times New Roman" panose="02020603050405020304" pitchFamily="18" charset="0"/>
              </a:rPr>
              <a:t>; </a:t>
            </a:r>
            <a:r>
              <a:rPr lang="zh-CN" altLang="en-US" sz="2000" kern="100" dirty="0">
                <a:effectLst/>
                <a:latin typeface="+mn-ea"/>
                <a:cs typeface="Times New Roman" panose="02020603050405020304" pitchFamily="18" charset="0"/>
              </a:rPr>
              <a:t>数字基带信号的状态为 </a:t>
            </a:r>
            <a:r>
              <a:rPr lang="en-US" altLang="zh-CN" sz="2000" kern="100" dirty="0">
                <a:effectLst/>
                <a:latin typeface="+mn-ea"/>
                <a:cs typeface="Times New Roman" panose="02020603050405020304" pitchFamily="18" charset="0"/>
              </a:rPr>
              <a:t>0 </a:t>
            </a:r>
            <a:r>
              <a:rPr lang="zh-CN" altLang="en-US" sz="2000" kern="100" dirty="0">
                <a:effectLst/>
                <a:latin typeface="+mn-ea"/>
                <a:cs typeface="Times New Roman" panose="02020603050405020304" pitchFamily="18" charset="0"/>
              </a:rPr>
              <a:t>时</a:t>
            </a:r>
            <a:r>
              <a:rPr lang="en-US" altLang="zh-CN" sz="2000" kern="100" dirty="0">
                <a:effectLst/>
                <a:latin typeface="+mn-ea"/>
                <a:cs typeface="Times New Roman" panose="02020603050405020304" pitchFamily="18" charset="0"/>
              </a:rPr>
              <a:t>, </a:t>
            </a:r>
            <a:r>
              <a:rPr lang="zh-CN" altLang="en-US" sz="2000" kern="100" dirty="0">
                <a:effectLst/>
                <a:latin typeface="+mn-ea"/>
                <a:cs typeface="Times New Roman" panose="02020603050405020304" pitchFamily="18" charset="0"/>
              </a:rPr>
              <a:t>输出已调波的相位与载波相位反相。</a:t>
            </a:r>
            <a:endParaRPr lang="zh-CN" altLang="en-US" sz="2400" dirty="0">
              <a:latin typeface="+mn-ea"/>
            </a:endParaRPr>
          </a:p>
        </p:txBody>
      </p:sp>
      <p:pic>
        <p:nvPicPr>
          <p:cNvPr id="8" name="图片 7"/>
          <p:cNvPicPr>
            <a:picLocks noChangeAspect="1"/>
          </p:cNvPicPr>
          <p:nvPr/>
        </p:nvPicPr>
        <p:blipFill>
          <a:blip r:embed="rId1"/>
          <a:stretch>
            <a:fillRect/>
          </a:stretch>
        </p:blipFill>
        <p:spPr>
          <a:xfrm>
            <a:off x="3685821" y="2558852"/>
            <a:ext cx="4073496" cy="997158"/>
          </a:xfrm>
          <a:prstGeom prst="rect">
            <a:avLst/>
          </a:prstGeom>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4949" y="3556010"/>
            <a:ext cx="3619686" cy="3092609"/>
          </a:xfrm>
          <a:prstGeom prst="rect">
            <a:avLst/>
          </a:prstGeom>
        </p:spPr>
      </p:pic>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ïsľîḓê"/>
        <p:cNvGrpSpPr/>
        <p:nvPr/>
      </p:nvGrpSpPr>
      <p:grpSpPr>
        <a:xfrm>
          <a:off x="0" y="0"/>
          <a:ext cx="0" cy="0"/>
          <a:chOff x="0" y="0"/>
          <a:chExt cx="0" cy="0"/>
        </a:xfrm>
      </p:grpSpPr>
      <p:sp>
        <p:nvSpPr>
          <p:cNvPr id="5" name="ïṡ1îḓè"/>
          <p:cNvSpPr>
            <a:spLocks noGrp="1"/>
          </p:cNvSpPr>
          <p:nvPr>
            <p:ph type="title"/>
          </p:nvPr>
        </p:nvSpPr>
        <p:spPr>
          <a:xfrm>
            <a:off x="5620864" y="3046902"/>
            <a:ext cx="5419185" cy="895350"/>
          </a:xfrm>
        </p:spPr>
        <p:txBody>
          <a:bodyPr>
            <a:normAutofit/>
          </a:bodyPr>
          <a:lstStyle/>
          <a:p>
            <a:r>
              <a:rPr lang="zh-CN" altLang="en-US" sz="3200" dirty="0"/>
              <a:t>研究结</a:t>
            </a:r>
            <a:r>
              <a:rPr lang="zh-CN" altLang="en-US" sz="3200" dirty="0"/>
              <a:t>果</a:t>
            </a:r>
            <a:endParaRPr lang="zh-CN" altLang="en-US" sz="3200" dirty="0"/>
          </a:p>
        </p:txBody>
      </p:sp>
      <p:sp>
        <p:nvSpPr>
          <p:cNvPr id="9" name="íṧľíḑê"/>
          <p:cNvSpPr txBox="1"/>
          <p:nvPr/>
        </p:nvSpPr>
        <p:spPr>
          <a:xfrm>
            <a:off x="4338632" y="3046902"/>
            <a:ext cx="886511" cy="889909"/>
          </a:xfrm>
          <a:prstGeom prst="rect">
            <a:avLst/>
          </a:prstGeom>
          <a:noFill/>
          <a:ln w="117475">
            <a:noFill/>
          </a:ln>
        </p:spPr>
        <p:txBody>
          <a:bodyPr wrap="none" rtlCol="0">
            <a:prstTxWarp prst="textPlain">
              <a:avLst/>
            </a:prstTxWarp>
            <a:spAutoFit/>
          </a:bodyPr>
          <a:lstStyle/>
          <a:p>
            <a:r>
              <a:rPr lang="en-US" altLang="zh-CN" spc="100" dirty="0">
                <a:solidFill>
                  <a:schemeClr val="accent3"/>
                </a:solidFill>
                <a:latin typeface="Impact" panose="020B0806030902050204" pitchFamily="34" charset="0"/>
                <a:cs typeface="Arial" panose="020B0604020202020204" pitchFamily="34" charset="0"/>
              </a:rPr>
              <a:t>0</a:t>
            </a:r>
            <a:r>
              <a:rPr lang="en-US" altLang="zh-CN" sz="100" spc="100" dirty="0">
                <a:solidFill>
                  <a:schemeClr val="accent3"/>
                </a:solidFill>
                <a:latin typeface="Impact" panose="020B0806030902050204" pitchFamily="34" charset="0"/>
                <a:cs typeface="Arial" panose="020B0604020202020204" pitchFamily="34" charset="0"/>
              </a:rPr>
              <a:t> </a:t>
            </a:r>
            <a:r>
              <a:rPr lang="en-US" altLang="zh-CN" spc="100" dirty="0">
                <a:solidFill>
                  <a:schemeClr val="accent3"/>
                </a:solidFill>
                <a:latin typeface="Impact" panose="020B0806030902050204" pitchFamily="34" charset="0"/>
                <a:cs typeface="Arial" panose="020B0604020202020204" pitchFamily="34" charset="0"/>
              </a:rPr>
              <a:t>3</a:t>
            </a:r>
            <a:endParaRPr lang="zh-CN" altLang="en-US" spc="100" dirty="0">
              <a:solidFill>
                <a:schemeClr val="accent3"/>
              </a:solidFill>
              <a:latin typeface="Impact" panose="020B0806030902050204" pitchFamily="34" charset="0"/>
              <a:cs typeface="Arial" panose="020B0604020202020204" pitchFamily="34" charset="0"/>
            </a:endParaRP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ís1ïḍè"/>
        <p:cNvGrpSpPr/>
        <p:nvPr/>
      </p:nvGrpSpPr>
      <p:grpSpPr>
        <a:xfrm>
          <a:off x="0" y="0"/>
          <a:ext cx="0" cy="0"/>
          <a:chOff x="0" y="0"/>
          <a:chExt cx="0" cy="0"/>
        </a:xfrm>
      </p:grpSpPr>
      <p:sp>
        <p:nvSpPr>
          <p:cNvPr id="2" name="išḻïḋè"/>
          <p:cNvSpPr>
            <a:spLocks noGrp="1"/>
          </p:cNvSpPr>
          <p:nvPr>
            <p:ph type="title"/>
          </p:nvPr>
        </p:nvSpPr>
        <p:spPr/>
        <p:txBody>
          <a:bodyPr/>
          <a:lstStyle/>
          <a:p>
            <a:r>
              <a:rPr lang="zh-CN" altLang="en-US" dirty="0"/>
              <a:t>研究结论</a:t>
            </a:r>
            <a:endParaRPr lang="zh-CN" altLang="en-US" dirty="0"/>
          </a:p>
        </p:txBody>
      </p:sp>
      <p:sp>
        <p:nvSpPr>
          <p:cNvPr id="3" name="文本框 2"/>
          <p:cNvSpPr txBox="1"/>
          <p:nvPr/>
        </p:nvSpPr>
        <p:spPr>
          <a:xfrm>
            <a:off x="1069549" y="1262837"/>
            <a:ext cx="9368229" cy="2737416"/>
          </a:xfrm>
          <a:prstGeom prst="rect">
            <a:avLst/>
          </a:prstGeom>
          <a:noFill/>
        </p:spPr>
        <p:txBody>
          <a:bodyPr wrap="square" rtlCol="0">
            <a:spAutoFit/>
          </a:bodyPr>
          <a:lstStyle/>
          <a:p>
            <a:pPr marL="342900" indent="-342900" algn="just">
              <a:lnSpc>
                <a:spcPts val="2600"/>
              </a:lnSpc>
              <a:buFont typeface="Wingdings" panose="05000000000000000000" pitchFamily="2" charset="2"/>
              <a:buChar char="Ø"/>
            </a:pPr>
            <a:r>
              <a:rPr lang="zh-CN" altLang="en-US" sz="2000" kern="100" dirty="0">
                <a:effectLst/>
                <a:latin typeface="+mn-ea"/>
                <a:cs typeface="Times New Roman" panose="02020603050405020304" pitchFamily="18" charset="0"/>
              </a:rPr>
              <a:t>方案一</a:t>
            </a:r>
            <a:r>
              <a:rPr lang="en-US" altLang="zh-CN" sz="2000" kern="100" dirty="0">
                <a:effectLst/>
                <a:latin typeface="+mn-ea"/>
                <a:cs typeface="Times New Roman" panose="02020603050405020304" pitchFamily="18" charset="0"/>
              </a:rPr>
              <a:t>——</a:t>
            </a:r>
            <a:r>
              <a:rPr lang="zh-CN" altLang="en-US" sz="2000" kern="100" dirty="0">
                <a:effectLst/>
                <a:latin typeface="+mn-ea"/>
                <a:cs typeface="Times New Roman" panose="02020603050405020304" pitchFamily="18" charset="0"/>
              </a:rPr>
              <a:t>专用</a:t>
            </a:r>
            <a:r>
              <a:rPr lang="en-US" altLang="zh-CN" sz="2000" kern="100" dirty="0">
                <a:effectLst/>
                <a:latin typeface="+mn-ea"/>
                <a:cs typeface="Times New Roman" panose="02020603050405020304" pitchFamily="18" charset="0"/>
              </a:rPr>
              <a:t>DDS</a:t>
            </a:r>
            <a:r>
              <a:rPr lang="zh-CN" altLang="en-US" sz="2000" kern="100" dirty="0">
                <a:effectLst/>
                <a:latin typeface="+mn-ea"/>
                <a:cs typeface="Times New Roman" panose="02020603050405020304" pitchFamily="18" charset="0"/>
              </a:rPr>
              <a:t>芯片</a:t>
            </a:r>
            <a:endParaRPr lang="en-US" altLang="zh-CN" sz="2000" kern="100" dirty="0">
              <a:effectLst/>
              <a:latin typeface="+mn-ea"/>
              <a:cs typeface="Times New Roman" panose="02020603050405020304" pitchFamily="18" charset="0"/>
            </a:endParaRPr>
          </a:p>
          <a:p>
            <a:pPr algn="just">
              <a:lnSpc>
                <a:spcPts val="2600"/>
              </a:lnSpc>
            </a:pPr>
            <a:r>
              <a:rPr lang="zh-CN" altLang="en-US" sz="2000" kern="100" dirty="0">
                <a:effectLst/>
                <a:latin typeface="+mn-ea"/>
                <a:cs typeface="Times New Roman" panose="02020603050405020304" pitchFamily="18" charset="0"/>
              </a:rPr>
              <a:t>       采用专用的</a:t>
            </a:r>
            <a:r>
              <a:rPr lang="en-US" altLang="zh-CN" sz="2000" kern="100" dirty="0">
                <a:effectLst/>
                <a:latin typeface="+mn-ea"/>
                <a:cs typeface="Times New Roman" panose="02020603050405020304" pitchFamily="18" charset="0"/>
              </a:rPr>
              <a:t>DDS</a:t>
            </a:r>
            <a:r>
              <a:rPr lang="zh-CN" altLang="en-US" sz="2000" kern="100" dirty="0">
                <a:effectLst/>
                <a:latin typeface="+mn-ea"/>
                <a:cs typeface="Times New Roman" panose="02020603050405020304" pitchFamily="18" charset="0"/>
              </a:rPr>
              <a:t>芯片，如</a:t>
            </a:r>
            <a:r>
              <a:rPr lang="en-US" altLang="zh-CN" sz="2000" kern="100" dirty="0">
                <a:effectLst/>
                <a:latin typeface="+mn-ea"/>
                <a:cs typeface="Times New Roman" panose="02020603050405020304" pitchFamily="18" charset="0"/>
              </a:rPr>
              <a:t>ADI</a:t>
            </a:r>
            <a:r>
              <a:rPr lang="zh-CN" altLang="en-US" sz="2000" kern="100" dirty="0">
                <a:effectLst/>
                <a:latin typeface="+mn-ea"/>
                <a:cs typeface="Times New Roman" panose="02020603050405020304" pitchFamily="18" charset="0"/>
              </a:rPr>
              <a:t>公司的集成</a:t>
            </a:r>
            <a:r>
              <a:rPr lang="en-US" altLang="zh-CN" sz="2000" kern="100" dirty="0">
                <a:effectLst/>
                <a:latin typeface="+mn-ea"/>
                <a:cs typeface="Times New Roman" panose="02020603050405020304" pitchFamily="18" charset="0"/>
              </a:rPr>
              <a:t>DDS</a:t>
            </a:r>
            <a:r>
              <a:rPr lang="zh-CN" altLang="en-US" sz="2000" kern="100" dirty="0">
                <a:effectLst/>
                <a:latin typeface="+mn-ea"/>
                <a:cs typeface="Times New Roman" panose="02020603050405020304" pitchFamily="18" charset="0"/>
              </a:rPr>
              <a:t>芯片</a:t>
            </a:r>
            <a:r>
              <a:rPr lang="en-US" altLang="zh-CN" sz="2000" kern="100" dirty="0">
                <a:effectLst/>
                <a:latin typeface="+mn-ea"/>
                <a:cs typeface="Times New Roman" panose="02020603050405020304" pitchFamily="18" charset="0"/>
              </a:rPr>
              <a:t>AD9951</a:t>
            </a:r>
            <a:r>
              <a:rPr lang="zh-CN" altLang="en-US" sz="2000" kern="100" dirty="0">
                <a:effectLst/>
                <a:latin typeface="+mn-ea"/>
                <a:cs typeface="Times New Roman" panose="02020603050405020304" pitchFamily="18" charset="0"/>
              </a:rPr>
              <a:t>，</a:t>
            </a:r>
            <a:r>
              <a:rPr lang="en-US" altLang="zh-CN" sz="2000" kern="100" dirty="0">
                <a:effectLst/>
                <a:latin typeface="+mn-ea"/>
                <a:cs typeface="Times New Roman" panose="02020603050405020304" pitchFamily="18" charset="0"/>
              </a:rPr>
              <a:t>AD9951</a:t>
            </a:r>
            <a:r>
              <a:rPr lang="zh-CN" altLang="en-US" sz="2000" kern="100" dirty="0">
                <a:effectLst/>
                <a:latin typeface="+mn-ea"/>
                <a:cs typeface="Times New Roman" panose="02020603050405020304" pitchFamily="18" charset="0"/>
              </a:rPr>
              <a:t>是一款拥有</a:t>
            </a:r>
            <a:r>
              <a:rPr lang="en-US" altLang="zh-CN" sz="2000" kern="100" dirty="0">
                <a:effectLst/>
                <a:latin typeface="+mn-ea"/>
                <a:cs typeface="Times New Roman" panose="02020603050405020304" pitchFamily="18" charset="0"/>
              </a:rPr>
              <a:t>400MSPS</a:t>
            </a:r>
            <a:r>
              <a:rPr lang="zh-CN" altLang="en-US" sz="2000" kern="100" dirty="0">
                <a:effectLst/>
                <a:latin typeface="+mn-ea"/>
                <a:cs typeface="Times New Roman" panose="02020603050405020304" pitchFamily="18" charset="0"/>
              </a:rPr>
              <a:t>，内部集成</a:t>
            </a:r>
            <a:r>
              <a:rPr lang="en-US" altLang="zh-CN" sz="2000" kern="100" dirty="0">
                <a:effectLst/>
                <a:latin typeface="+mn-ea"/>
                <a:cs typeface="Times New Roman" panose="02020603050405020304" pitchFamily="18" charset="0"/>
              </a:rPr>
              <a:t>14</a:t>
            </a:r>
            <a:r>
              <a:rPr lang="zh-CN" altLang="en-US" sz="2000" kern="100" dirty="0">
                <a:effectLst/>
                <a:latin typeface="+mn-ea"/>
                <a:cs typeface="Times New Roman" panose="02020603050405020304" pitchFamily="18" charset="0"/>
              </a:rPr>
              <a:t>位高速</a:t>
            </a:r>
            <a:r>
              <a:rPr lang="en-US" altLang="zh-CN" sz="2000" kern="100" dirty="0">
                <a:effectLst/>
                <a:latin typeface="+mn-ea"/>
                <a:cs typeface="Times New Roman" panose="02020603050405020304" pitchFamily="18" charset="0"/>
              </a:rPr>
              <a:t>DA</a:t>
            </a:r>
            <a:r>
              <a:rPr lang="zh-CN" altLang="en-US" sz="2000" kern="100" dirty="0">
                <a:effectLst/>
                <a:latin typeface="+mn-ea"/>
                <a:cs typeface="Times New Roman" panose="02020603050405020304" pitchFamily="18" charset="0"/>
              </a:rPr>
              <a:t>转换器的集成</a:t>
            </a:r>
            <a:r>
              <a:rPr lang="en-US" altLang="zh-CN" sz="2000" kern="100" dirty="0">
                <a:effectLst/>
                <a:latin typeface="+mn-ea"/>
                <a:cs typeface="Times New Roman" panose="02020603050405020304" pitchFamily="18" charset="0"/>
              </a:rPr>
              <a:t>DDS</a:t>
            </a:r>
            <a:r>
              <a:rPr lang="zh-CN" altLang="en-US" sz="2000" kern="100" dirty="0">
                <a:effectLst/>
                <a:latin typeface="+mn-ea"/>
                <a:cs typeface="Times New Roman" panose="02020603050405020304" pitchFamily="18" charset="0"/>
              </a:rPr>
              <a:t>芯片。该芯片内部集成了相位累加器、频率控制字，相位控制字，正弦</a:t>
            </a:r>
            <a:r>
              <a:rPr lang="en-US" altLang="zh-CN" sz="2000" kern="100" dirty="0">
                <a:effectLst/>
                <a:latin typeface="+mn-ea"/>
                <a:cs typeface="Times New Roman" panose="02020603050405020304" pitchFamily="18" charset="0"/>
              </a:rPr>
              <a:t>ROM</a:t>
            </a:r>
            <a:r>
              <a:rPr lang="zh-CN" altLang="en-US" sz="2000" kern="100" dirty="0">
                <a:effectLst/>
                <a:latin typeface="+mn-ea"/>
                <a:cs typeface="Times New Roman" panose="02020603050405020304" pitchFamily="18" charset="0"/>
              </a:rPr>
              <a:t>函数表。同时芯片内部还拥有最大</a:t>
            </a:r>
            <a:r>
              <a:rPr lang="en-US" altLang="zh-CN" sz="2000" kern="100" dirty="0">
                <a:effectLst/>
                <a:latin typeface="+mn-ea"/>
                <a:cs typeface="Times New Roman" panose="02020603050405020304" pitchFamily="18" charset="0"/>
              </a:rPr>
              <a:t>20</a:t>
            </a:r>
            <a:r>
              <a:rPr lang="zh-CN" altLang="en-US" sz="2000" kern="100" dirty="0">
                <a:effectLst/>
                <a:latin typeface="+mn-ea"/>
                <a:cs typeface="Times New Roman" panose="02020603050405020304" pitchFamily="18" charset="0"/>
              </a:rPr>
              <a:t>倍频的</a:t>
            </a:r>
            <a:r>
              <a:rPr lang="en-US" altLang="zh-CN" sz="2000" kern="100" dirty="0">
                <a:effectLst/>
                <a:latin typeface="+mn-ea"/>
                <a:cs typeface="Times New Roman" panose="02020603050405020304" pitchFamily="18" charset="0"/>
              </a:rPr>
              <a:t>PLL</a:t>
            </a:r>
            <a:r>
              <a:rPr lang="zh-CN" altLang="en-US" sz="2000" kern="100" dirty="0">
                <a:effectLst/>
                <a:latin typeface="+mn-ea"/>
                <a:cs typeface="Times New Roman" panose="02020603050405020304" pitchFamily="18" charset="0"/>
              </a:rPr>
              <a:t>锁相环。</a:t>
            </a:r>
            <a:endParaRPr lang="en-US" altLang="zh-CN" sz="2000" kern="100" dirty="0">
              <a:effectLst/>
              <a:latin typeface="+mn-ea"/>
              <a:cs typeface="Times New Roman" panose="02020603050405020304" pitchFamily="18" charset="0"/>
            </a:endParaRPr>
          </a:p>
          <a:p>
            <a:pPr algn="just">
              <a:lnSpc>
                <a:spcPts val="2600"/>
              </a:lnSpc>
            </a:pPr>
            <a:r>
              <a:rPr lang="zh-CN" altLang="en-US" sz="2000" kern="100" dirty="0">
                <a:latin typeface="+mn-ea"/>
                <a:cs typeface="Times New Roman" panose="02020603050405020304" pitchFamily="18" charset="0"/>
              </a:rPr>
              <a:t>优点：</a:t>
            </a:r>
            <a:r>
              <a:rPr lang="zh-CN" altLang="zh-CN" sz="2000" kern="100" dirty="0">
                <a:effectLst/>
                <a:latin typeface="+mn-ea"/>
                <a:cs typeface="Times New Roman" panose="02020603050405020304" pitchFamily="18" charset="0"/>
              </a:rPr>
              <a:t>频率范围广、波形较好</a:t>
            </a:r>
            <a:r>
              <a:rPr lang="zh-CN" altLang="en-US" sz="2000" kern="100" dirty="0">
                <a:effectLst/>
                <a:latin typeface="+mn-ea"/>
                <a:cs typeface="Times New Roman" panose="02020603050405020304" pitchFamily="18" charset="0"/>
              </a:rPr>
              <a:t>、具有调制功能，芯片配置较为简单；</a:t>
            </a:r>
            <a:endParaRPr lang="en-US" altLang="zh-CN" sz="2000" kern="100" dirty="0">
              <a:effectLst/>
              <a:latin typeface="+mn-ea"/>
              <a:cs typeface="Times New Roman" panose="02020603050405020304" pitchFamily="18" charset="0"/>
            </a:endParaRPr>
          </a:p>
          <a:p>
            <a:pPr algn="just">
              <a:lnSpc>
                <a:spcPts val="2600"/>
              </a:lnSpc>
            </a:pPr>
            <a:r>
              <a:rPr lang="zh-CN" altLang="en-US" sz="2000" kern="100" dirty="0">
                <a:latin typeface="+mn-ea"/>
                <a:cs typeface="Times New Roman" panose="02020603050405020304" pitchFamily="18" charset="0"/>
              </a:rPr>
              <a:t>缺点：</a:t>
            </a:r>
            <a:r>
              <a:rPr lang="zh-CN" altLang="zh-CN" sz="2000" kern="100" dirty="0">
                <a:effectLst/>
                <a:latin typeface="+mn-ea"/>
                <a:cs typeface="Times New Roman" panose="02020603050405020304" pitchFamily="18" charset="0"/>
              </a:rPr>
              <a:t>控制不灵活、功能单一、性能固定以及外围电路比较复杂。</a:t>
            </a:r>
            <a:endParaRPr lang="en-US" altLang="zh-CN" sz="2000" kern="100" dirty="0">
              <a:latin typeface="+mn-ea"/>
              <a:cs typeface="Times New Roman" panose="02020603050405020304" pitchFamily="18" charset="0"/>
            </a:endParaRPr>
          </a:p>
          <a:p>
            <a:pPr algn="just">
              <a:lnSpc>
                <a:spcPts val="2600"/>
              </a:lnSpc>
            </a:pPr>
            <a:endParaRPr lang="en-US" altLang="zh-CN" sz="2000" kern="100" dirty="0">
              <a:effectLst/>
              <a:latin typeface="+mn-ea"/>
              <a:cs typeface="Times New Roman" panose="02020603050405020304" pitchFamily="18" charset="0"/>
            </a:endParaRPr>
          </a:p>
        </p:txBody>
      </p:sp>
      <p:sp>
        <p:nvSpPr>
          <p:cNvPr id="4" name="文本框 3"/>
          <p:cNvSpPr txBox="1"/>
          <p:nvPr/>
        </p:nvSpPr>
        <p:spPr>
          <a:xfrm>
            <a:off x="1069549" y="3844611"/>
            <a:ext cx="9368229" cy="2064476"/>
          </a:xfrm>
          <a:prstGeom prst="rect">
            <a:avLst/>
          </a:prstGeom>
          <a:noFill/>
        </p:spPr>
        <p:txBody>
          <a:bodyPr wrap="square" rtlCol="0">
            <a:spAutoFit/>
          </a:bodyPr>
          <a:lstStyle/>
          <a:p>
            <a:pPr marL="342900" indent="-342900" algn="just">
              <a:lnSpc>
                <a:spcPts val="2600"/>
              </a:lnSpc>
              <a:buFont typeface="Wingdings" panose="05000000000000000000" pitchFamily="2" charset="2"/>
              <a:buChar char="Ø"/>
            </a:pPr>
            <a:r>
              <a:rPr lang="zh-CN" altLang="en-US" sz="1800" kern="100" dirty="0">
                <a:latin typeface="+mn-ea"/>
                <a:cs typeface="Times New Roman" panose="02020603050405020304" pitchFamily="18" charset="0"/>
              </a:rPr>
              <a:t>方案二</a:t>
            </a:r>
            <a:r>
              <a:rPr lang="en-US" altLang="zh-CN" sz="1800" kern="100" dirty="0">
                <a:latin typeface="+mn-ea"/>
                <a:cs typeface="Times New Roman" panose="02020603050405020304" pitchFamily="18" charset="0"/>
              </a:rPr>
              <a:t>——FPGA</a:t>
            </a:r>
            <a:endParaRPr lang="en-US" altLang="zh-CN" sz="1800" kern="100" dirty="0">
              <a:latin typeface="+mn-ea"/>
              <a:cs typeface="Times New Roman" panose="02020603050405020304" pitchFamily="18" charset="0"/>
            </a:endParaRPr>
          </a:p>
          <a:p>
            <a:pPr algn="just">
              <a:lnSpc>
                <a:spcPts val="2600"/>
              </a:lnSpc>
            </a:pPr>
            <a:r>
              <a:rPr lang="zh-CN" altLang="en-US" sz="1800" kern="100" dirty="0">
                <a:latin typeface="+mn-ea"/>
                <a:cs typeface="Times New Roman" panose="02020603050405020304" pitchFamily="18" charset="0"/>
              </a:rPr>
              <a:t>       采用以</a:t>
            </a:r>
            <a:r>
              <a:rPr lang="en-US" altLang="zh-CN" sz="1800" kern="100" dirty="0">
                <a:latin typeface="+mn-ea"/>
                <a:cs typeface="Times New Roman" panose="02020603050405020304" pitchFamily="18" charset="0"/>
              </a:rPr>
              <a:t>FPGA</a:t>
            </a:r>
            <a:r>
              <a:rPr lang="zh-CN" altLang="en-US" sz="1800" kern="100" dirty="0">
                <a:latin typeface="+mn-ea"/>
                <a:cs typeface="Times New Roman" panose="02020603050405020304" pitchFamily="18" charset="0"/>
              </a:rPr>
              <a:t>为核心，用</a:t>
            </a:r>
            <a:r>
              <a:rPr lang="en-US" altLang="zh-CN" sz="1800" kern="100" dirty="0">
                <a:latin typeface="+mn-ea"/>
                <a:cs typeface="Times New Roman" panose="02020603050405020304" pitchFamily="18" charset="0"/>
              </a:rPr>
              <a:t>Verilog </a:t>
            </a:r>
            <a:r>
              <a:rPr lang="en-US" altLang="zh-CN" sz="1800" kern="100" dirty="0" err="1">
                <a:latin typeface="+mn-ea"/>
                <a:cs typeface="Times New Roman" panose="02020603050405020304" pitchFamily="18" charset="0"/>
              </a:rPr>
              <a:t>HDl</a:t>
            </a:r>
            <a:r>
              <a:rPr lang="zh-CN" altLang="en-US" sz="1800" kern="100" dirty="0">
                <a:latin typeface="+mn-ea"/>
                <a:cs typeface="Times New Roman" panose="02020603050405020304" pitchFamily="18" charset="0"/>
              </a:rPr>
              <a:t>硬件描述语言来设计</a:t>
            </a:r>
            <a:r>
              <a:rPr lang="en-US" altLang="zh-CN" sz="1800" kern="100" dirty="0">
                <a:latin typeface="+mn-ea"/>
                <a:cs typeface="Times New Roman" panose="02020603050405020304" pitchFamily="18" charset="0"/>
              </a:rPr>
              <a:t>DDS</a:t>
            </a:r>
            <a:r>
              <a:rPr lang="zh-CN" altLang="en-US" sz="1800" kern="100" dirty="0">
                <a:latin typeface="+mn-ea"/>
                <a:cs typeface="Times New Roman" panose="02020603050405020304" pitchFamily="18" charset="0"/>
              </a:rPr>
              <a:t>模块。</a:t>
            </a:r>
            <a:r>
              <a:rPr lang="en-US" altLang="zh-CN" sz="1800" kern="100" dirty="0">
                <a:latin typeface="+mn-ea"/>
                <a:cs typeface="Times New Roman" panose="02020603050405020304" pitchFamily="18" charset="0"/>
              </a:rPr>
              <a:t>FPGA</a:t>
            </a:r>
            <a:r>
              <a:rPr lang="zh-CN" altLang="en-US" sz="1800" kern="100" dirty="0">
                <a:latin typeface="+mn-ea"/>
                <a:cs typeface="Times New Roman" panose="02020603050405020304" pitchFamily="18" charset="0"/>
              </a:rPr>
              <a:t>替代传统的</a:t>
            </a:r>
            <a:r>
              <a:rPr lang="en-US" altLang="zh-CN" sz="1800" kern="100" dirty="0">
                <a:latin typeface="+mn-ea"/>
                <a:cs typeface="Times New Roman" panose="02020603050405020304" pitchFamily="18" charset="0"/>
              </a:rPr>
              <a:t>DDS</a:t>
            </a:r>
            <a:r>
              <a:rPr lang="zh-CN" altLang="en-US" sz="1800" kern="100" dirty="0">
                <a:latin typeface="+mn-ea"/>
                <a:cs typeface="Times New Roman" panose="02020603050405020304" pitchFamily="18" charset="0"/>
              </a:rPr>
              <a:t>集成芯片，在内部构造硬件逻辑电路，通过仿真和调试来实现波形的产生和变化。</a:t>
            </a:r>
            <a:endParaRPr lang="en-US" altLang="zh-CN" sz="1800" kern="100" dirty="0">
              <a:latin typeface="+mn-ea"/>
              <a:cs typeface="Times New Roman" panose="02020603050405020304" pitchFamily="18" charset="0"/>
            </a:endParaRPr>
          </a:p>
          <a:p>
            <a:pPr>
              <a:lnSpc>
                <a:spcPts val="2600"/>
              </a:lnSpc>
            </a:pPr>
            <a:r>
              <a:rPr lang="zh-CN" altLang="en-US" sz="1800" kern="100" dirty="0">
                <a:effectLst/>
                <a:latin typeface="+mn-ea"/>
                <a:cs typeface="Times New Roman" panose="02020603050405020304" pitchFamily="18" charset="0"/>
              </a:rPr>
              <a:t>优点：</a:t>
            </a:r>
            <a:r>
              <a:rPr lang="zh-CN" altLang="zh-CN" sz="1800" kern="100" dirty="0">
                <a:effectLst/>
                <a:latin typeface="+mn-ea"/>
                <a:cs typeface="Times New Roman" panose="02020603050405020304" pitchFamily="18" charset="0"/>
              </a:rPr>
              <a:t>可以将各部分功能模块化，实现多种波形输出和多种调制模式，设计更加灵活</a:t>
            </a:r>
            <a:r>
              <a:rPr lang="zh-CN" altLang="en-US" sz="1800" kern="100" dirty="0">
                <a:effectLst/>
                <a:latin typeface="+mn-ea"/>
                <a:cs typeface="Times New Roman" panose="02020603050405020304" pitchFamily="18" charset="0"/>
              </a:rPr>
              <a:t>，减轻             了硬件电路的复杂度</a:t>
            </a:r>
            <a:r>
              <a:rPr lang="zh-CN" altLang="en-US" kern="100" dirty="0">
                <a:latin typeface="+mn-ea"/>
                <a:cs typeface="Times New Roman" panose="02020603050405020304" pitchFamily="18" charset="0"/>
              </a:rPr>
              <a:t>。</a:t>
            </a:r>
            <a:endParaRPr lang="en-US" altLang="zh-CN" kern="100" dirty="0">
              <a:latin typeface="+mn-ea"/>
              <a:cs typeface="Times New Roman" panose="02020603050405020304" pitchFamily="18" charset="0"/>
            </a:endParaRPr>
          </a:p>
          <a:p>
            <a:pPr>
              <a:lnSpc>
                <a:spcPts val="2600"/>
              </a:lnSpc>
            </a:pPr>
            <a:r>
              <a:rPr lang="zh-CN" altLang="en-US" sz="1800" kern="100" dirty="0">
                <a:effectLst/>
                <a:latin typeface="+mn-ea"/>
                <a:cs typeface="Times New Roman" panose="02020603050405020304" pitchFamily="18" charset="0"/>
              </a:rPr>
              <a:t>缺点：相位截断误差以及幅度量化误差对波形影响较大，对</a:t>
            </a:r>
            <a:r>
              <a:rPr lang="en-US" altLang="zh-CN" sz="1800" kern="100" dirty="0">
                <a:effectLst/>
                <a:latin typeface="+mn-ea"/>
                <a:cs typeface="Times New Roman" panose="02020603050405020304" pitchFamily="18" charset="0"/>
              </a:rPr>
              <a:t>FPGA</a:t>
            </a:r>
            <a:r>
              <a:rPr lang="zh-CN" altLang="en-US" sz="1800" kern="100" dirty="0">
                <a:effectLst/>
                <a:latin typeface="+mn-ea"/>
                <a:cs typeface="Times New Roman" panose="02020603050405020304" pitchFamily="18" charset="0"/>
              </a:rPr>
              <a:t>编程能力有一定要求。</a:t>
            </a:r>
            <a:endParaRPr lang="zh-CN" altLang="en-US" dirty="0">
              <a:latin typeface="+mn-ea"/>
            </a:endParaRP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ís1ïḍè"/>
        <p:cNvGrpSpPr/>
        <p:nvPr/>
      </p:nvGrpSpPr>
      <p:grpSpPr>
        <a:xfrm>
          <a:off x="0" y="0"/>
          <a:ext cx="0" cy="0"/>
          <a:chOff x="0" y="0"/>
          <a:chExt cx="0" cy="0"/>
        </a:xfrm>
      </p:grpSpPr>
      <p:sp>
        <p:nvSpPr>
          <p:cNvPr id="2" name="išḻïḋè"/>
          <p:cNvSpPr>
            <a:spLocks noGrp="1"/>
          </p:cNvSpPr>
          <p:nvPr>
            <p:ph type="title"/>
          </p:nvPr>
        </p:nvSpPr>
        <p:spPr/>
        <p:txBody>
          <a:bodyPr/>
          <a:lstStyle/>
          <a:p>
            <a:r>
              <a:rPr lang="zh-CN" altLang="en-US" dirty="0"/>
              <a:t>上位机</a:t>
            </a:r>
            <a:r>
              <a:rPr lang="en-US" altLang="zh-CN" dirty="0"/>
              <a:t>UI</a:t>
            </a:r>
            <a:r>
              <a:rPr lang="zh-CN" altLang="en-US" dirty="0"/>
              <a:t>界面</a:t>
            </a:r>
            <a:endParaRPr lang="zh-CN" altLang="en-US" dirty="0"/>
          </a:p>
        </p:txBody>
      </p:sp>
      <p:sp>
        <p:nvSpPr>
          <p:cNvPr id="7" name="文本框 6"/>
          <p:cNvSpPr txBox="1"/>
          <p:nvPr/>
        </p:nvSpPr>
        <p:spPr>
          <a:xfrm>
            <a:off x="1016639" y="1212510"/>
            <a:ext cx="10131259" cy="707886"/>
          </a:xfrm>
          <a:prstGeom prst="rect">
            <a:avLst/>
          </a:prstGeom>
          <a:noFill/>
        </p:spPr>
        <p:txBody>
          <a:bodyPr wrap="square" rtlCol="0">
            <a:spAutoFit/>
          </a:bodyPr>
          <a:lstStyle/>
          <a:p>
            <a:r>
              <a:rPr lang="zh-CN" altLang="en-US" sz="2000" dirty="0"/>
              <a:t>       需要上位机对波形类型、频率、相位、调制方式等进行控制，因此通过串口协议由上位机发送设置参数。主要功能有：串口设置和信号设置。</a:t>
            </a:r>
            <a:endParaRPr lang="zh-CN" altLang="en-US" sz="2000" dirty="0"/>
          </a:p>
        </p:txBody>
      </p:sp>
      <p:sp>
        <p:nvSpPr>
          <p:cNvPr id="8" name="文本框 7"/>
          <p:cNvSpPr txBox="1"/>
          <p:nvPr/>
        </p:nvSpPr>
        <p:spPr>
          <a:xfrm>
            <a:off x="1016638" y="2314479"/>
            <a:ext cx="10131259" cy="3737690"/>
          </a:xfrm>
          <a:prstGeom prst="rect">
            <a:avLst/>
          </a:prstGeom>
          <a:noFill/>
        </p:spPr>
        <p:txBody>
          <a:bodyPr wrap="square" rtlCol="0">
            <a:spAutoFit/>
          </a:bodyPr>
          <a:lstStyle/>
          <a:p>
            <a:pPr>
              <a:lnSpc>
                <a:spcPts val="2600"/>
              </a:lnSpc>
            </a:pPr>
            <a:r>
              <a:rPr lang="en-US" altLang="zh-CN" sz="2000" dirty="0">
                <a:latin typeface="+mn-ea"/>
              </a:rPr>
              <a:t>       QT</a:t>
            </a:r>
            <a:r>
              <a:rPr lang="zh-CN" altLang="en-US" sz="2000" dirty="0">
                <a:latin typeface="+mn-ea"/>
              </a:rPr>
              <a:t>是一种基于多语言（</a:t>
            </a:r>
            <a:r>
              <a:rPr lang="en-US" altLang="zh-CN" sz="2000" dirty="0">
                <a:latin typeface="+mn-ea"/>
              </a:rPr>
              <a:t>C++</a:t>
            </a:r>
            <a:r>
              <a:rPr lang="zh-CN" altLang="en-US" sz="2000" dirty="0">
                <a:latin typeface="+mn-ea"/>
              </a:rPr>
              <a:t>，</a:t>
            </a:r>
            <a:r>
              <a:rPr lang="en-US" altLang="zh-CN" sz="2000" dirty="0">
                <a:latin typeface="+mn-ea"/>
              </a:rPr>
              <a:t>C#</a:t>
            </a:r>
            <a:r>
              <a:rPr lang="zh-CN" altLang="en-US" sz="2000" dirty="0">
                <a:latin typeface="+mn-ea"/>
              </a:rPr>
              <a:t>，</a:t>
            </a:r>
            <a:r>
              <a:rPr lang="en-US" altLang="zh-CN" sz="2000" dirty="0">
                <a:latin typeface="+mn-ea"/>
              </a:rPr>
              <a:t>Python</a:t>
            </a:r>
            <a:r>
              <a:rPr lang="zh-CN" altLang="en-US" sz="2000" dirty="0">
                <a:latin typeface="+mn-ea"/>
              </a:rPr>
              <a:t>等）的图形用户界面应用程序框架，具有的优点有：</a:t>
            </a:r>
            <a:endParaRPr lang="en-US" altLang="zh-CN" sz="2000" dirty="0">
              <a:latin typeface="+mn-ea"/>
            </a:endParaRPr>
          </a:p>
          <a:p>
            <a:pPr>
              <a:lnSpc>
                <a:spcPts val="2600"/>
              </a:lnSpc>
            </a:pPr>
            <a:r>
              <a:rPr lang="zh-CN" altLang="en-US" sz="2000" kern="100" dirty="0">
                <a:solidFill>
                  <a:srgbClr val="FF0000"/>
                </a:solidFill>
                <a:effectLst/>
                <a:latin typeface="+mn-ea"/>
                <a:cs typeface="Times New Roman" panose="02020603050405020304" pitchFamily="18" charset="0"/>
              </a:rPr>
              <a:t>优良的跨平台特性：</a:t>
            </a:r>
            <a:endParaRPr lang="en-US" altLang="zh-CN" sz="2000" kern="100" dirty="0">
              <a:solidFill>
                <a:srgbClr val="FF0000"/>
              </a:solidFill>
              <a:effectLst/>
              <a:latin typeface="+mn-ea"/>
              <a:cs typeface="Times New Roman" panose="02020603050405020304" pitchFamily="18" charset="0"/>
            </a:endParaRPr>
          </a:p>
          <a:p>
            <a:pPr>
              <a:lnSpc>
                <a:spcPts val="2600"/>
              </a:lnSpc>
            </a:pPr>
            <a:r>
              <a:rPr lang="en-US" altLang="zh-CN" sz="2000" kern="100" dirty="0">
                <a:latin typeface="+mn-ea"/>
                <a:cs typeface="Times New Roman" panose="02020603050405020304" pitchFamily="18" charset="0"/>
              </a:rPr>
              <a:t>       </a:t>
            </a:r>
            <a:r>
              <a:rPr lang="en-US" altLang="zh-CN" sz="2000" kern="100" dirty="0">
                <a:effectLst/>
                <a:latin typeface="+mn-ea"/>
                <a:cs typeface="Times New Roman" panose="02020603050405020304" pitchFamily="18" charset="0"/>
              </a:rPr>
              <a:t>QT</a:t>
            </a:r>
            <a:r>
              <a:rPr lang="zh-CN" altLang="en-US" sz="2000" kern="100" dirty="0">
                <a:effectLst/>
                <a:latin typeface="+mn-ea"/>
                <a:cs typeface="Times New Roman" panose="02020603050405020304" pitchFamily="18" charset="0"/>
              </a:rPr>
              <a:t>跨平台兼容性能强大，能都允许在</a:t>
            </a:r>
            <a:r>
              <a:rPr lang="en-US" altLang="zh-CN" sz="2000" kern="100" dirty="0">
                <a:effectLst/>
                <a:latin typeface="+mn-ea"/>
                <a:cs typeface="Times New Roman" panose="02020603050405020304" pitchFamily="18" charset="0"/>
              </a:rPr>
              <a:t>Windows</a:t>
            </a:r>
            <a:r>
              <a:rPr lang="zh-CN" altLang="en-US" sz="2000" kern="100" dirty="0">
                <a:effectLst/>
                <a:latin typeface="+mn-ea"/>
                <a:cs typeface="Times New Roman" panose="02020603050405020304" pitchFamily="18" charset="0"/>
              </a:rPr>
              <a:t>，</a:t>
            </a:r>
            <a:r>
              <a:rPr lang="en-US" altLang="zh-CN" sz="2000" kern="100" dirty="0">
                <a:effectLst/>
                <a:latin typeface="+mn-ea"/>
                <a:cs typeface="Times New Roman" panose="02020603050405020304" pitchFamily="18" charset="0"/>
              </a:rPr>
              <a:t>Linux</a:t>
            </a:r>
            <a:r>
              <a:rPr lang="zh-CN" altLang="en-US" sz="2000" kern="100" dirty="0">
                <a:effectLst/>
                <a:latin typeface="+mn-ea"/>
                <a:cs typeface="Times New Roman" panose="02020603050405020304" pitchFamily="18" charset="0"/>
              </a:rPr>
              <a:t>，</a:t>
            </a:r>
            <a:r>
              <a:rPr lang="en-US" altLang="zh-CN" sz="2000" kern="100" dirty="0">
                <a:effectLst/>
                <a:latin typeface="+mn-ea"/>
                <a:cs typeface="Times New Roman" panose="02020603050405020304" pitchFamily="18" charset="0"/>
              </a:rPr>
              <a:t>Unix</a:t>
            </a:r>
            <a:r>
              <a:rPr lang="zh-CN" altLang="en-US" sz="2000" kern="100" dirty="0">
                <a:effectLst/>
                <a:latin typeface="+mn-ea"/>
                <a:cs typeface="Times New Roman" panose="02020603050405020304" pitchFamily="18" charset="0"/>
              </a:rPr>
              <a:t>，</a:t>
            </a:r>
            <a:r>
              <a:rPr lang="en-US" altLang="zh-CN" sz="2000" kern="100" dirty="0">
                <a:effectLst/>
                <a:latin typeface="+mn-ea"/>
                <a:cs typeface="Times New Roman" panose="02020603050405020304" pitchFamily="18" charset="0"/>
              </a:rPr>
              <a:t>Android</a:t>
            </a:r>
            <a:r>
              <a:rPr lang="zh-CN" altLang="en-US" sz="2000" kern="100" dirty="0">
                <a:effectLst/>
                <a:latin typeface="+mn-ea"/>
                <a:cs typeface="Times New Roman" panose="02020603050405020304" pitchFamily="18" charset="0"/>
              </a:rPr>
              <a:t>，</a:t>
            </a:r>
            <a:r>
              <a:rPr lang="en-US" altLang="zh-CN" sz="2000" kern="100" dirty="0">
                <a:effectLst/>
                <a:latin typeface="+mn-ea"/>
                <a:cs typeface="Times New Roman" panose="02020603050405020304" pitchFamily="18" charset="0"/>
              </a:rPr>
              <a:t>iOS</a:t>
            </a:r>
            <a:r>
              <a:rPr lang="zh-CN" altLang="en-US" sz="2000" kern="100" dirty="0">
                <a:effectLst/>
                <a:latin typeface="+mn-ea"/>
                <a:cs typeface="Times New Roman" panose="02020603050405020304" pitchFamily="18" charset="0"/>
              </a:rPr>
              <a:t>以及嵌入式</a:t>
            </a:r>
            <a:r>
              <a:rPr lang="en-US" altLang="zh-CN" sz="2000" kern="100" dirty="0">
                <a:effectLst/>
                <a:latin typeface="+mn-ea"/>
                <a:cs typeface="Times New Roman" panose="02020603050405020304" pitchFamily="18" charset="0"/>
              </a:rPr>
              <a:t>GUI</a:t>
            </a:r>
            <a:r>
              <a:rPr lang="zh-CN" altLang="en-US" sz="2000" kern="100" dirty="0">
                <a:effectLst/>
                <a:latin typeface="+mn-ea"/>
                <a:cs typeface="Times New Roman" panose="02020603050405020304" pitchFamily="18" charset="0"/>
              </a:rPr>
              <a:t>，并且容易扩展，可以满足一次开发，多平台使用。</a:t>
            </a:r>
            <a:endParaRPr lang="zh-CN" altLang="en-US" sz="2000" kern="100" dirty="0">
              <a:effectLst/>
              <a:latin typeface="+mn-ea"/>
              <a:cs typeface="Times New Roman" panose="02020603050405020304" pitchFamily="18" charset="0"/>
            </a:endParaRPr>
          </a:p>
          <a:p>
            <a:pPr>
              <a:lnSpc>
                <a:spcPts val="2600"/>
              </a:lnSpc>
            </a:pPr>
            <a:r>
              <a:rPr lang="zh-CN" altLang="en-US" sz="2000" kern="100" dirty="0">
                <a:solidFill>
                  <a:srgbClr val="FF0000"/>
                </a:solidFill>
                <a:effectLst/>
                <a:latin typeface="+mn-ea"/>
                <a:cs typeface="Times New Roman" panose="02020603050405020304" pitchFamily="18" charset="0"/>
              </a:rPr>
              <a:t>面向对象编程：</a:t>
            </a:r>
            <a:endParaRPr lang="en-US" altLang="zh-CN" sz="2000" kern="100" dirty="0">
              <a:solidFill>
                <a:srgbClr val="FF0000"/>
              </a:solidFill>
              <a:effectLst/>
              <a:latin typeface="+mn-ea"/>
              <a:cs typeface="Times New Roman" panose="02020603050405020304" pitchFamily="18" charset="0"/>
            </a:endParaRPr>
          </a:p>
          <a:p>
            <a:pPr>
              <a:lnSpc>
                <a:spcPts val="2600"/>
              </a:lnSpc>
            </a:pPr>
            <a:r>
              <a:rPr lang="en-US" altLang="zh-CN" sz="2000" kern="100" dirty="0">
                <a:latin typeface="+mn-ea"/>
                <a:cs typeface="Times New Roman" panose="02020603050405020304" pitchFamily="18" charset="0"/>
              </a:rPr>
              <a:t>       </a:t>
            </a:r>
            <a:r>
              <a:rPr lang="zh-CN" altLang="en-US" sz="2000" kern="100" dirty="0">
                <a:effectLst/>
                <a:latin typeface="+mn-ea"/>
                <a:cs typeface="Times New Roman" panose="02020603050405020304" pitchFamily="18" charset="0"/>
              </a:rPr>
              <a:t>由于</a:t>
            </a:r>
            <a:r>
              <a:rPr lang="en-US" altLang="zh-CN" sz="2000" kern="100" dirty="0">
                <a:effectLst/>
                <a:latin typeface="+mn-ea"/>
                <a:cs typeface="Times New Roman" panose="02020603050405020304" pitchFamily="18" charset="0"/>
              </a:rPr>
              <a:t>QT</a:t>
            </a:r>
            <a:r>
              <a:rPr lang="zh-CN" altLang="en-US" sz="2000" kern="100" dirty="0">
                <a:effectLst/>
                <a:latin typeface="+mn-ea"/>
                <a:cs typeface="Times New Roman" panose="02020603050405020304" pitchFamily="18" charset="0"/>
              </a:rPr>
              <a:t>利用</a:t>
            </a:r>
            <a:r>
              <a:rPr lang="en-US" altLang="zh-CN" sz="2000" kern="100" dirty="0">
                <a:effectLst/>
                <a:latin typeface="+mn-ea"/>
                <a:cs typeface="Times New Roman" panose="02020603050405020304" pitchFamily="18" charset="0"/>
              </a:rPr>
              <a:t>C++</a:t>
            </a:r>
            <a:r>
              <a:rPr lang="zh-CN" altLang="en-US" sz="2000" kern="100" dirty="0">
                <a:effectLst/>
                <a:latin typeface="+mn-ea"/>
                <a:cs typeface="Times New Roman" panose="02020603050405020304" pitchFamily="18" charset="0"/>
              </a:rPr>
              <a:t>来实现，故其在封装机制和面向对象上编程优势大，面向对象的继承和多态在可重用性方面有较大的优势，而且易于开发者开发。</a:t>
            </a:r>
            <a:endParaRPr lang="zh-CN" altLang="en-US" sz="2000" kern="100" dirty="0">
              <a:effectLst/>
              <a:latin typeface="+mn-ea"/>
              <a:cs typeface="Times New Roman" panose="02020603050405020304" pitchFamily="18" charset="0"/>
            </a:endParaRPr>
          </a:p>
          <a:p>
            <a:pPr>
              <a:lnSpc>
                <a:spcPts val="2600"/>
              </a:lnSpc>
            </a:pPr>
            <a:r>
              <a:rPr lang="zh-CN" altLang="en-US" sz="2000" kern="100" dirty="0">
                <a:effectLst/>
                <a:latin typeface="+mn-ea"/>
                <a:cs typeface="Times New Roman" panose="02020603050405020304" pitchFamily="18" charset="0"/>
              </a:rPr>
              <a:t>丰富的</a:t>
            </a:r>
            <a:r>
              <a:rPr lang="en-US" altLang="zh-CN" sz="2000" kern="100" dirty="0">
                <a:effectLst/>
                <a:latin typeface="+mn-ea"/>
                <a:cs typeface="Times New Roman" panose="02020603050405020304" pitchFamily="18" charset="0"/>
              </a:rPr>
              <a:t>API</a:t>
            </a:r>
            <a:r>
              <a:rPr lang="zh-CN" altLang="en-US" sz="2000" kern="100" dirty="0">
                <a:effectLst/>
                <a:latin typeface="+mn-ea"/>
                <a:cs typeface="Times New Roman" panose="02020603050405020304" pitchFamily="18" charset="0"/>
              </a:rPr>
              <a:t>接口：</a:t>
            </a:r>
            <a:r>
              <a:rPr lang="en-US" altLang="zh-CN" sz="2000" kern="100" dirty="0">
                <a:effectLst/>
                <a:latin typeface="+mn-ea"/>
                <a:cs typeface="Times New Roman" panose="02020603050405020304" pitchFamily="18" charset="0"/>
              </a:rPr>
              <a:t>QT</a:t>
            </a:r>
            <a:r>
              <a:rPr lang="zh-CN" altLang="en-US" sz="2000" kern="100" dirty="0">
                <a:effectLst/>
                <a:latin typeface="+mn-ea"/>
                <a:cs typeface="Times New Roman" panose="02020603050405020304" pitchFamily="18" charset="0"/>
              </a:rPr>
              <a:t>包含了多达</a:t>
            </a:r>
            <a:r>
              <a:rPr lang="en-US" altLang="zh-CN" sz="2000" kern="100" dirty="0">
                <a:effectLst/>
                <a:latin typeface="+mn-ea"/>
                <a:cs typeface="Times New Roman" panose="02020603050405020304" pitchFamily="18" charset="0"/>
              </a:rPr>
              <a:t>200</a:t>
            </a:r>
            <a:r>
              <a:rPr lang="zh-CN" altLang="en-US" sz="2000" kern="100" dirty="0">
                <a:effectLst/>
                <a:latin typeface="+mn-ea"/>
                <a:cs typeface="Times New Roman" panose="02020603050405020304" pitchFamily="18" charset="0"/>
              </a:rPr>
              <a:t>多个以上的</a:t>
            </a:r>
            <a:r>
              <a:rPr lang="en-US" altLang="zh-CN" sz="2000" kern="100" dirty="0">
                <a:effectLst/>
                <a:latin typeface="+mn-ea"/>
                <a:cs typeface="Times New Roman" panose="02020603050405020304" pitchFamily="18" charset="0"/>
              </a:rPr>
              <a:t>C++</a:t>
            </a:r>
            <a:r>
              <a:rPr lang="zh-CN" altLang="en-US" sz="2000" kern="100" dirty="0">
                <a:effectLst/>
                <a:latin typeface="+mn-ea"/>
                <a:cs typeface="Times New Roman" panose="02020603050405020304" pitchFamily="18" charset="0"/>
              </a:rPr>
              <a:t>类，其封装了</a:t>
            </a:r>
            <a:r>
              <a:rPr lang="en-US" altLang="zh-CN" sz="2000" kern="100" dirty="0">
                <a:effectLst/>
                <a:latin typeface="+mn-ea"/>
                <a:cs typeface="Times New Roman" panose="02020603050405020304" pitchFamily="18" charset="0"/>
              </a:rPr>
              <a:t>C++</a:t>
            </a:r>
            <a:r>
              <a:rPr lang="zh-CN" altLang="en-US" sz="2000" kern="100" dirty="0">
                <a:effectLst/>
                <a:latin typeface="+mn-ea"/>
                <a:cs typeface="Times New Roman" panose="02020603050405020304" pitchFamily="18" charset="0"/>
              </a:rPr>
              <a:t>的一些类，包括</a:t>
            </a:r>
            <a:r>
              <a:rPr lang="en-US" altLang="zh-CN" sz="2000" kern="100" dirty="0" err="1">
                <a:effectLst/>
                <a:latin typeface="+mn-ea"/>
                <a:cs typeface="Times New Roman" panose="02020603050405020304" pitchFamily="18" charset="0"/>
              </a:rPr>
              <a:t>QString</a:t>
            </a:r>
            <a:r>
              <a:rPr lang="zh-CN" altLang="en-US" sz="2000" kern="100" dirty="0">
                <a:effectLst/>
                <a:latin typeface="+mn-ea"/>
                <a:cs typeface="Times New Roman" panose="02020603050405020304" pitchFamily="18" charset="0"/>
              </a:rPr>
              <a:t>，</a:t>
            </a:r>
            <a:r>
              <a:rPr lang="en-US" altLang="zh-CN" sz="2000" kern="100" dirty="0" err="1">
                <a:effectLst/>
                <a:latin typeface="+mn-ea"/>
                <a:cs typeface="Times New Roman" panose="02020603050405020304" pitchFamily="18" charset="0"/>
              </a:rPr>
              <a:t>Qout</a:t>
            </a:r>
            <a:r>
              <a:rPr lang="zh-CN" altLang="en-US" sz="2000" kern="100" dirty="0">
                <a:effectLst/>
                <a:latin typeface="+mn-ea"/>
                <a:cs typeface="Times New Roman" panose="02020603050405020304" pitchFamily="18" charset="0"/>
              </a:rPr>
              <a:t>等。</a:t>
            </a:r>
            <a:endParaRPr lang="zh-CN" altLang="en-US" sz="2000" kern="100" dirty="0">
              <a:effectLst/>
              <a:latin typeface="+mn-ea"/>
              <a:cs typeface="Times New Roman" panose="02020603050405020304" pitchFamily="18" charset="0"/>
            </a:endParaRPr>
          </a:p>
          <a:p>
            <a:pPr>
              <a:lnSpc>
                <a:spcPts val="2600"/>
              </a:lnSpc>
            </a:pPr>
            <a:r>
              <a:rPr lang="zh-CN" altLang="en-US" sz="2000" kern="100" dirty="0">
                <a:effectLst/>
                <a:latin typeface="+mn-ea"/>
                <a:cs typeface="Times New Roman" panose="02020603050405020304" pitchFamily="18" charset="0"/>
              </a:rPr>
              <a:t>并且</a:t>
            </a:r>
            <a:r>
              <a:rPr lang="en-US" altLang="zh-CN" sz="2000" kern="100" dirty="0">
                <a:solidFill>
                  <a:srgbClr val="FF0000"/>
                </a:solidFill>
                <a:effectLst/>
                <a:latin typeface="+mn-ea"/>
                <a:cs typeface="Times New Roman" panose="02020603050405020304" pitchFamily="18" charset="0"/>
              </a:rPr>
              <a:t>QT</a:t>
            </a:r>
            <a:r>
              <a:rPr lang="zh-CN" altLang="en-US" sz="2000" kern="100" dirty="0">
                <a:solidFill>
                  <a:srgbClr val="FF0000"/>
                </a:solidFill>
                <a:effectLst/>
                <a:latin typeface="+mn-ea"/>
                <a:cs typeface="Times New Roman" panose="02020603050405020304" pitchFamily="18" charset="0"/>
              </a:rPr>
              <a:t>开发工具多种多样</a:t>
            </a:r>
            <a:r>
              <a:rPr lang="zh-CN" altLang="en-US" sz="2000" kern="100" dirty="0">
                <a:effectLst/>
                <a:latin typeface="+mn-ea"/>
                <a:cs typeface="Times New Roman" panose="02020603050405020304" pitchFamily="18" charset="0"/>
              </a:rPr>
              <a:t>，如</a:t>
            </a:r>
            <a:r>
              <a:rPr lang="en-US" altLang="zh-CN" sz="2000" kern="100" dirty="0">
                <a:effectLst/>
                <a:latin typeface="+mn-ea"/>
                <a:cs typeface="Times New Roman" panose="02020603050405020304" pitchFamily="18" charset="0"/>
              </a:rPr>
              <a:t>QT Creator</a:t>
            </a:r>
            <a:r>
              <a:rPr lang="zh-CN" altLang="en-US" sz="2000" kern="100" dirty="0">
                <a:effectLst/>
                <a:latin typeface="+mn-ea"/>
                <a:cs typeface="Times New Roman" panose="02020603050405020304" pitchFamily="18" charset="0"/>
              </a:rPr>
              <a:t>、</a:t>
            </a:r>
            <a:r>
              <a:rPr lang="en-US" altLang="zh-CN" sz="2000" kern="100" dirty="0">
                <a:effectLst/>
                <a:latin typeface="+mn-ea"/>
                <a:cs typeface="Times New Roman" panose="02020603050405020304" pitchFamily="18" charset="0"/>
              </a:rPr>
              <a:t>QT Designer</a:t>
            </a:r>
            <a:r>
              <a:rPr lang="zh-CN" altLang="en-US" sz="2000" kern="100" dirty="0">
                <a:effectLst/>
                <a:latin typeface="+mn-ea"/>
                <a:cs typeface="Times New Roman" panose="02020603050405020304" pitchFamily="18" charset="0"/>
              </a:rPr>
              <a:t>、</a:t>
            </a:r>
            <a:r>
              <a:rPr lang="en-US" altLang="zh-CN" sz="2000" kern="100" dirty="0">
                <a:effectLst/>
                <a:latin typeface="+mn-ea"/>
                <a:cs typeface="Times New Roman" panose="02020603050405020304" pitchFamily="18" charset="0"/>
              </a:rPr>
              <a:t>QT Assistant</a:t>
            </a:r>
            <a:r>
              <a:rPr lang="zh-CN" altLang="en-US" sz="2000" kern="100" dirty="0">
                <a:effectLst/>
                <a:latin typeface="+mn-ea"/>
                <a:cs typeface="Times New Roman" panose="02020603050405020304" pitchFamily="18" charset="0"/>
              </a:rPr>
              <a:t>等。</a:t>
            </a:r>
            <a:endParaRPr lang="zh-CN" altLang="zh-CN" sz="2000" kern="100" dirty="0">
              <a:effectLst/>
              <a:latin typeface="+mn-ea"/>
              <a:cs typeface="Times New Roman" panose="02020603050405020304" pitchFamily="18" charset="0"/>
            </a:endParaRP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ís1ïḍè"/>
        <p:cNvGrpSpPr/>
        <p:nvPr/>
      </p:nvGrpSpPr>
      <p:grpSpPr>
        <a:xfrm>
          <a:off x="0" y="0"/>
          <a:ext cx="0" cy="0"/>
          <a:chOff x="0" y="0"/>
          <a:chExt cx="0" cy="0"/>
        </a:xfrm>
      </p:grpSpPr>
      <p:sp>
        <p:nvSpPr>
          <p:cNvPr id="2" name="išḻïḋè"/>
          <p:cNvSpPr>
            <a:spLocks noGrp="1"/>
          </p:cNvSpPr>
          <p:nvPr>
            <p:ph type="title"/>
          </p:nvPr>
        </p:nvSpPr>
        <p:spPr/>
        <p:txBody>
          <a:bodyPr/>
          <a:lstStyle/>
          <a:p>
            <a:r>
              <a:rPr lang="zh-CN" altLang="en-US" dirty="0"/>
              <a:t>上位机</a:t>
            </a:r>
            <a:r>
              <a:rPr lang="en-US" altLang="zh-CN" dirty="0"/>
              <a:t>UI</a:t>
            </a:r>
            <a:r>
              <a:rPr lang="zh-CN" altLang="en-US" dirty="0"/>
              <a:t>界面</a:t>
            </a:r>
            <a:endParaRPr lang="zh-CN" altLang="en-US" dirty="0"/>
          </a:p>
        </p:txBody>
      </p:sp>
      <p:graphicFrame>
        <p:nvGraphicFramePr>
          <p:cNvPr id="7" name="对象 6"/>
          <p:cNvGraphicFramePr>
            <a:graphicFrameLocks noChangeAspect="1"/>
          </p:cNvGraphicFramePr>
          <p:nvPr/>
        </p:nvGraphicFramePr>
        <p:xfrm>
          <a:off x="1858328" y="1277303"/>
          <a:ext cx="6940232" cy="4999980"/>
        </p:xfrm>
        <a:graphic>
          <a:graphicData uri="http://schemas.openxmlformats.org/presentationml/2006/ole">
            <mc:AlternateContent xmlns:mc="http://schemas.openxmlformats.org/markup-compatibility/2006">
              <mc:Choice xmlns:v="urn:schemas-microsoft-com:vml" Requires="v">
                <p:oleObj spid="_x0000_s3078" name="Visio" r:id="rId1" imgW="3715385" imgH="2679065" progId="Visio.Drawing.15">
                  <p:embed/>
                </p:oleObj>
              </mc:Choice>
              <mc:Fallback>
                <p:oleObj name="Visio" r:id="rId1" imgW="3715385" imgH="2679065" progId="Visio.Drawing.15">
                  <p:embed/>
                  <p:pic>
                    <p:nvPicPr>
                      <p:cNvPr id="0" name="图片 3077"/>
                      <p:cNvPicPr/>
                      <p:nvPr/>
                    </p:nvPicPr>
                    <p:blipFill>
                      <a:blip r:embed="rId2"/>
                      <a:stretch>
                        <a:fillRect/>
                      </a:stretch>
                    </p:blipFill>
                    <p:spPr>
                      <a:xfrm>
                        <a:off x="1858328" y="1277303"/>
                        <a:ext cx="6940232" cy="4999980"/>
                      </a:xfrm>
                      <a:prstGeom prst="rect">
                        <a:avLst/>
                      </a:prstGeom>
                    </p:spPr>
                  </p:pic>
                </p:oleObj>
              </mc:Fallback>
            </mc:AlternateContent>
          </a:graphicData>
        </a:graphic>
      </p:graphicFrame>
    </p:spTree>
    <p:custDataLst>
      <p:tags r:id="rId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ís1ïḍè"/>
        <p:cNvGrpSpPr/>
        <p:nvPr/>
      </p:nvGrpSpPr>
      <p:grpSpPr>
        <a:xfrm>
          <a:off x="0" y="0"/>
          <a:ext cx="0" cy="0"/>
          <a:chOff x="0" y="0"/>
          <a:chExt cx="0" cy="0"/>
        </a:xfrm>
      </p:grpSpPr>
      <p:sp>
        <p:nvSpPr>
          <p:cNvPr id="2" name="išḻïḋè"/>
          <p:cNvSpPr>
            <a:spLocks noGrp="1"/>
          </p:cNvSpPr>
          <p:nvPr>
            <p:ph type="title"/>
          </p:nvPr>
        </p:nvSpPr>
        <p:spPr/>
        <p:txBody>
          <a:bodyPr/>
          <a:lstStyle/>
          <a:p>
            <a:r>
              <a:rPr lang="zh-CN" altLang="en-US" dirty="0"/>
              <a:t>硬件设计</a:t>
            </a:r>
            <a:endParaRPr lang="zh-CN" altLang="en-US" dirty="0"/>
          </a:p>
        </p:txBody>
      </p:sp>
      <p:sp>
        <p:nvSpPr>
          <p:cNvPr id="8" name="文本框 7"/>
          <p:cNvSpPr txBox="1"/>
          <p:nvPr/>
        </p:nvSpPr>
        <p:spPr>
          <a:xfrm>
            <a:off x="1025365" y="1209655"/>
            <a:ext cx="10201435" cy="923330"/>
          </a:xfrm>
          <a:prstGeom prst="rect">
            <a:avLst/>
          </a:prstGeom>
          <a:noFill/>
        </p:spPr>
        <p:txBody>
          <a:bodyPr wrap="square">
            <a:spAutoFit/>
          </a:bodyPr>
          <a:lstStyle/>
          <a:p>
            <a:r>
              <a:rPr lang="zh-CN" altLang="en-US" dirty="0"/>
              <a:t>硬件构成：</a:t>
            </a:r>
            <a:endParaRPr lang="en-US" altLang="zh-CN" dirty="0"/>
          </a:p>
          <a:p>
            <a:r>
              <a:rPr lang="zh-CN" altLang="en-US" dirty="0"/>
              <a:t>       电源模块、时钟产生电路、</a:t>
            </a:r>
            <a:r>
              <a:rPr lang="en-US" altLang="zh-CN" dirty="0"/>
              <a:t>FPGA</a:t>
            </a:r>
            <a:r>
              <a:rPr lang="zh-CN" altLang="en-US" dirty="0"/>
              <a:t>逻辑模块（</a:t>
            </a:r>
            <a:r>
              <a:rPr lang="en-US" altLang="zh-CN" dirty="0"/>
              <a:t>DDS</a:t>
            </a:r>
            <a:r>
              <a:rPr lang="zh-CN" altLang="en-US" dirty="0"/>
              <a:t>逻辑、驱动控制逻辑）、</a:t>
            </a:r>
            <a:r>
              <a:rPr lang="en-US" altLang="zh-CN" dirty="0"/>
              <a:t>JTAG</a:t>
            </a:r>
            <a:r>
              <a:rPr lang="zh-CN" altLang="en-US" dirty="0"/>
              <a:t>模块、</a:t>
            </a:r>
            <a:r>
              <a:rPr lang="en-US" altLang="zh-CN" dirty="0"/>
              <a:t>DA</a:t>
            </a:r>
            <a:r>
              <a:rPr lang="zh-CN" altLang="en-US" dirty="0"/>
              <a:t>转换模块、低通滤波器模块、串口模块。</a:t>
            </a:r>
            <a:endParaRPr lang="zh-CN" altLang="en-US" dirty="0"/>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858770" y="2506344"/>
            <a:ext cx="6216876" cy="3833495"/>
          </a:xfrm>
          <a:prstGeom prst="rect">
            <a:avLst/>
          </a:prstGeom>
        </p:spPr>
      </p:pic>
    </p:spTree>
    <p:custDataLst>
      <p:tags r:id="rId2"/>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ïsľîḓê"/>
        <p:cNvGrpSpPr/>
        <p:nvPr/>
      </p:nvGrpSpPr>
      <p:grpSpPr>
        <a:xfrm>
          <a:off x="0" y="0"/>
          <a:ext cx="0" cy="0"/>
          <a:chOff x="0" y="0"/>
          <a:chExt cx="0" cy="0"/>
        </a:xfrm>
      </p:grpSpPr>
      <p:sp>
        <p:nvSpPr>
          <p:cNvPr id="5" name="ïṡ1îḓè"/>
          <p:cNvSpPr>
            <a:spLocks noGrp="1"/>
          </p:cNvSpPr>
          <p:nvPr>
            <p:ph type="title"/>
          </p:nvPr>
        </p:nvSpPr>
        <p:spPr>
          <a:xfrm>
            <a:off x="5620864" y="3046902"/>
            <a:ext cx="5419185" cy="895350"/>
          </a:xfrm>
        </p:spPr>
        <p:txBody>
          <a:bodyPr>
            <a:normAutofit/>
          </a:bodyPr>
          <a:lstStyle/>
          <a:p>
            <a:r>
              <a:rPr lang="zh-CN" altLang="en-US" sz="3200" dirty="0"/>
              <a:t>参考文献</a:t>
            </a:r>
            <a:r>
              <a:rPr lang="zh-CN" altLang="en-US" sz="3200" dirty="0"/>
              <a:t>与总结</a:t>
            </a:r>
            <a:endParaRPr lang="zh-CN" altLang="en-US" sz="3200" dirty="0"/>
          </a:p>
        </p:txBody>
      </p:sp>
      <p:sp>
        <p:nvSpPr>
          <p:cNvPr id="9" name="íṧľíḑê"/>
          <p:cNvSpPr txBox="1"/>
          <p:nvPr/>
        </p:nvSpPr>
        <p:spPr>
          <a:xfrm>
            <a:off x="4338632" y="3046902"/>
            <a:ext cx="886511" cy="889909"/>
          </a:xfrm>
          <a:prstGeom prst="rect">
            <a:avLst/>
          </a:prstGeom>
          <a:noFill/>
          <a:ln w="117475">
            <a:noFill/>
          </a:ln>
        </p:spPr>
        <p:txBody>
          <a:bodyPr wrap="none" rtlCol="0">
            <a:prstTxWarp prst="textPlain">
              <a:avLst/>
            </a:prstTxWarp>
            <a:spAutoFit/>
          </a:bodyPr>
          <a:lstStyle/>
          <a:p>
            <a:r>
              <a:rPr lang="en-US" altLang="zh-CN" spc="100" dirty="0">
                <a:solidFill>
                  <a:schemeClr val="accent3"/>
                </a:solidFill>
                <a:latin typeface="Impact" panose="020B0806030902050204" pitchFamily="34" charset="0"/>
                <a:cs typeface="Arial" panose="020B0604020202020204" pitchFamily="34" charset="0"/>
              </a:rPr>
              <a:t>0</a:t>
            </a:r>
            <a:r>
              <a:rPr lang="en-US" altLang="zh-CN" sz="1800" spc="100" dirty="0">
                <a:solidFill>
                  <a:schemeClr val="accent3"/>
                </a:solidFill>
                <a:latin typeface="Impact" panose="020B0806030902050204" pitchFamily="34" charset="0"/>
                <a:cs typeface="Arial" panose="020B0604020202020204" pitchFamily="34" charset="0"/>
              </a:rPr>
              <a:t>4</a:t>
            </a:r>
            <a:endParaRPr lang="en-US" altLang="zh-CN" spc="100" dirty="0">
              <a:solidFill>
                <a:schemeClr val="accent3"/>
              </a:solidFill>
              <a:latin typeface="Impact" panose="020B0806030902050204" pitchFamily="34" charset="0"/>
              <a:cs typeface="Arial" panose="020B0604020202020204" pitchFamily="34" charset="0"/>
            </a:endParaRPr>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ís1ïḍè"/>
        <p:cNvGrpSpPr/>
        <p:nvPr/>
      </p:nvGrpSpPr>
      <p:grpSpPr>
        <a:xfrm>
          <a:off x="0" y="0"/>
          <a:ext cx="0" cy="0"/>
          <a:chOff x="0" y="0"/>
          <a:chExt cx="0" cy="0"/>
        </a:xfrm>
      </p:grpSpPr>
      <p:sp>
        <p:nvSpPr>
          <p:cNvPr id="2" name="išḻïḋè"/>
          <p:cNvSpPr>
            <a:spLocks noGrp="1"/>
          </p:cNvSpPr>
          <p:nvPr>
            <p:ph type="title"/>
          </p:nvPr>
        </p:nvSpPr>
        <p:spPr/>
        <p:txBody>
          <a:bodyPr/>
          <a:lstStyle/>
          <a:p>
            <a:r>
              <a:rPr lang="zh-CN" altLang="en-US" dirty="0"/>
              <a:t>研究计划及预期成果</a:t>
            </a:r>
            <a:endParaRPr lang="zh-CN" altLang="en-US" dirty="0"/>
          </a:p>
        </p:txBody>
      </p:sp>
      <p:graphicFrame>
        <p:nvGraphicFramePr>
          <p:cNvPr id="4" name="表格 3"/>
          <p:cNvGraphicFramePr>
            <a:graphicFrameLocks noGrp="1"/>
          </p:cNvGraphicFramePr>
          <p:nvPr/>
        </p:nvGraphicFramePr>
        <p:xfrm>
          <a:off x="1076165" y="1170216"/>
          <a:ext cx="10038080" cy="2879999"/>
        </p:xfrm>
        <a:graphic>
          <a:graphicData uri="http://schemas.openxmlformats.org/drawingml/2006/table">
            <a:tbl>
              <a:tblPr/>
              <a:tblGrid>
                <a:gridCol w="2026920"/>
                <a:gridCol w="8011160"/>
              </a:tblGrid>
              <a:tr h="425638">
                <a:tc>
                  <a:txBody>
                    <a:bodyPr/>
                    <a:lstStyle/>
                    <a:p>
                      <a:pPr indent="127000" algn="ctr">
                        <a:lnSpc>
                          <a:spcPts val="2000"/>
                        </a:lnSpc>
                      </a:pPr>
                      <a:r>
                        <a:rPr lang="zh-CN" sz="2400" b="1" kern="100">
                          <a:effectLst/>
                          <a:latin typeface="+mn-ea"/>
                          <a:ea typeface="+mn-ea"/>
                        </a:rPr>
                        <a:t>起止日期</a:t>
                      </a:r>
                      <a:endParaRPr lang="zh-CN" sz="1800" b="1" kern="100">
                        <a:effectLst/>
                        <a:latin typeface="+mn-ea"/>
                        <a:ea typeface="+mn-ea"/>
                      </a:endParaRPr>
                    </a:p>
                  </a:txBody>
                  <a:tcPr marL="36195" marR="36195" marT="36195" marB="36195"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ts val="2000"/>
                        </a:lnSpc>
                      </a:pPr>
                      <a:r>
                        <a:rPr lang="zh-CN" sz="2400" b="1" kern="100" dirty="0">
                          <a:effectLst/>
                          <a:latin typeface="+mn-ea"/>
                          <a:ea typeface="+mn-ea"/>
                        </a:rPr>
                        <a:t>完成内容</a:t>
                      </a:r>
                      <a:endParaRPr lang="zh-CN" sz="1800" b="1" kern="100" dirty="0">
                        <a:effectLst/>
                        <a:latin typeface="+mn-ea"/>
                        <a:ea typeface="+mn-ea"/>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88970">
                <a:tc>
                  <a:txBody>
                    <a:bodyPr/>
                    <a:lstStyle/>
                    <a:p>
                      <a:pPr indent="127000" algn="ctr">
                        <a:lnSpc>
                          <a:spcPts val="2000"/>
                        </a:lnSpc>
                      </a:pPr>
                      <a:r>
                        <a:rPr lang="zh-CN" sz="1800" kern="100">
                          <a:effectLst/>
                          <a:latin typeface="+mn-ea"/>
                          <a:ea typeface="+mn-ea"/>
                        </a:rPr>
                        <a:t>第</a:t>
                      </a:r>
                      <a:r>
                        <a:rPr lang="en-US" sz="1800" kern="100">
                          <a:effectLst/>
                          <a:latin typeface="+mn-ea"/>
                          <a:ea typeface="+mn-ea"/>
                        </a:rPr>
                        <a:t>5</a:t>
                      </a:r>
                      <a:r>
                        <a:rPr lang="zh-CN" sz="1800" kern="100">
                          <a:effectLst/>
                          <a:latin typeface="+mn-ea"/>
                          <a:ea typeface="+mn-ea"/>
                        </a:rPr>
                        <a:t>周周一至第</a:t>
                      </a:r>
                      <a:r>
                        <a:rPr lang="en-US" sz="1800" kern="100">
                          <a:effectLst/>
                          <a:latin typeface="+mn-ea"/>
                          <a:ea typeface="+mn-ea"/>
                        </a:rPr>
                        <a:t>6</a:t>
                      </a:r>
                      <a:r>
                        <a:rPr lang="zh-CN" sz="1800" kern="100">
                          <a:effectLst/>
                          <a:latin typeface="+mn-ea"/>
                          <a:ea typeface="+mn-ea"/>
                        </a:rPr>
                        <a:t>周周三</a:t>
                      </a:r>
                      <a:endParaRPr lang="zh-CN" sz="1800" kern="100">
                        <a:effectLst/>
                        <a:latin typeface="+mn-ea"/>
                        <a:ea typeface="+mn-ea"/>
                      </a:endParaRPr>
                    </a:p>
                  </a:txBody>
                  <a:tcPr marL="36195" marR="36195" marT="36195" marB="36195"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ts val="2000"/>
                        </a:lnSpc>
                      </a:pPr>
                      <a:r>
                        <a:rPr lang="zh-CN" sz="1800" kern="100">
                          <a:effectLst/>
                          <a:latin typeface="+mn-ea"/>
                          <a:ea typeface="+mn-ea"/>
                        </a:rPr>
                        <a:t>课题确定，经过查阅文献，确定方案设计，完成开题</a:t>
                      </a:r>
                      <a:endParaRPr lang="zh-CN" sz="1800" kern="100">
                        <a:effectLst/>
                        <a:latin typeface="+mn-ea"/>
                        <a:ea typeface="+mn-ea"/>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88970">
                <a:tc>
                  <a:txBody>
                    <a:bodyPr/>
                    <a:lstStyle/>
                    <a:p>
                      <a:pPr indent="127000" algn="ctr">
                        <a:lnSpc>
                          <a:spcPts val="2000"/>
                        </a:lnSpc>
                      </a:pPr>
                      <a:r>
                        <a:rPr lang="zh-CN" sz="1800" kern="100">
                          <a:effectLst/>
                          <a:latin typeface="+mn-ea"/>
                          <a:ea typeface="+mn-ea"/>
                        </a:rPr>
                        <a:t>第</a:t>
                      </a:r>
                      <a:r>
                        <a:rPr lang="en-US" sz="1800" kern="100">
                          <a:effectLst/>
                          <a:latin typeface="+mn-ea"/>
                          <a:ea typeface="+mn-ea"/>
                        </a:rPr>
                        <a:t>6</a:t>
                      </a:r>
                      <a:r>
                        <a:rPr lang="zh-CN" sz="1800" kern="100">
                          <a:effectLst/>
                          <a:latin typeface="+mn-ea"/>
                          <a:ea typeface="+mn-ea"/>
                        </a:rPr>
                        <a:t>周周三至第</a:t>
                      </a:r>
                      <a:r>
                        <a:rPr lang="en-US" sz="1800" kern="100">
                          <a:effectLst/>
                          <a:latin typeface="+mn-ea"/>
                          <a:ea typeface="+mn-ea"/>
                        </a:rPr>
                        <a:t>11</a:t>
                      </a:r>
                      <a:r>
                        <a:rPr lang="zh-CN" sz="1800" kern="100">
                          <a:effectLst/>
                          <a:latin typeface="+mn-ea"/>
                          <a:ea typeface="+mn-ea"/>
                        </a:rPr>
                        <a:t>周周三</a:t>
                      </a:r>
                      <a:endParaRPr lang="zh-CN" sz="1800" kern="100">
                        <a:effectLst/>
                        <a:latin typeface="+mn-ea"/>
                        <a:ea typeface="+mn-ea"/>
                      </a:endParaRPr>
                    </a:p>
                  </a:txBody>
                  <a:tcPr marL="36195" marR="36195" marT="36195" marB="36195"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ts val="2000"/>
                        </a:lnSpc>
                      </a:pPr>
                      <a:r>
                        <a:rPr lang="zh-CN" altLang="zh-CN" sz="1800" kern="1200" dirty="0">
                          <a:solidFill>
                            <a:schemeClr val="tx1"/>
                          </a:solidFill>
                          <a:effectLst/>
                          <a:latin typeface="+mn-lt"/>
                          <a:ea typeface="+mn-ea"/>
                          <a:cs typeface="+mn-cs"/>
                        </a:rPr>
                        <a:t>器件选型、完成上位机</a:t>
                      </a:r>
                      <a:r>
                        <a:rPr lang="en-US" altLang="zh-CN" sz="1800" kern="1200" dirty="0">
                          <a:solidFill>
                            <a:schemeClr val="tx1"/>
                          </a:solidFill>
                          <a:effectLst/>
                          <a:latin typeface="+mn-lt"/>
                          <a:ea typeface="+mn-ea"/>
                          <a:cs typeface="+mn-cs"/>
                        </a:rPr>
                        <a:t>UI</a:t>
                      </a:r>
                      <a:r>
                        <a:rPr lang="zh-CN" altLang="zh-CN" sz="1800" kern="1200" dirty="0">
                          <a:solidFill>
                            <a:schemeClr val="tx1"/>
                          </a:solidFill>
                          <a:effectLst/>
                          <a:latin typeface="+mn-lt"/>
                          <a:ea typeface="+mn-ea"/>
                          <a:cs typeface="+mn-cs"/>
                        </a:rPr>
                        <a:t>界面编写，波形产生模块编写并仿真调试，调制功能实现验证，以及准备中期答辩</a:t>
                      </a:r>
                      <a:endParaRPr lang="zh-CN" sz="1800" kern="100" dirty="0">
                        <a:effectLst/>
                        <a:latin typeface="+mn-ea"/>
                        <a:ea typeface="+mn-ea"/>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88970">
                <a:tc>
                  <a:txBody>
                    <a:bodyPr/>
                    <a:lstStyle/>
                    <a:p>
                      <a:pPr indent="127000" algn="ctr">
                        <a:lnSpc>
                          <a:spcPts val="2000"/>
                        </a:lnSpc>
                      </a:pPr>
                      <a:r>
                        <a:rPr lang="zh-CN" sz="1800" kern="100">
                          <a:effectLst/>
                          <a:latin typeface="+mn-ea"/>
                          <a:ea typeface="+mn-ea"/>
                        </a:rPr>
                        <a:t>第</a:t>
                      </a:r>
                      <a:r>
                        <a:rPr lang="en-US" sz="1800" kern="100">
                          <a:effectLst/>
                          <a:latin typeface="+mn-ea"/>
                          <a:ea typeface="+mn-ea"/>
                        </a:rPr>
                        <a:t>11</a:t>
                      </a:r>
                      <a:r>
                        <a:rPr lang="zh-CN" sz="1800" kern="100">
                          <a:effectLst/>
                          <a:latin typeface="+mn-ea"/>
                          <a:ea typeface="+mn-ea"/>
                        </a:rPr>
                        <a:t>周周三至第</a:t>
                      </a:r>
                      <a:r>
                        <a:rPr lang="en-US" sz="1800" kern="100">
                          <a:effectLst/>
                          <a:latin typeface="+mn-ea"/>
                          <a:ea typeface="+mn-ea"/>
                        </a:rPr>
                        <a:t>15</a:t>
                      </a:r>
                      <a:r>
                        <a:rPr lang="zh-CN" sz="1800" kern="100">
                          <a:effectLst/>
                          <a:latin typeface="+mn-ea"/>
                          <a:ea typeface="+mn-ea"/>
                        </a:rPr>
                        <a:t>周周三</a:t>
                      </a:r>
                      <a:endParaRPr lang="zh-CN" sz="1800" kern="100">
                        <a:effectLst/>
                        <a:latin typeface="+mn-ea"/>
                        <a:ea typeface="+mn-ea"/>
                      </a:endParaRPr>
                    </a:p>
                  </a:txBody>
                  <a:tcPr marL="36195" marR="36195" marT="36195" marB="36195"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ts val="2000"/>
                        </a:lnSpc>
                      </a:pPr>
                      <a:r>
                        <a:rPr lang="zh-CN" sz="1800" kern="100" dirty="0">
                          <a:effectLst/>
                          <a:latin typeface="+mn-ea"/>
                          <a:ea typeface="+mn-ea"/>
                        </a:rPr>
                        <a:t>完成电路板设计，</a:t>
                      </a:r>
                      <a:r>
                        <a:rPr lang="zh-CN" altLang="en-US" sz="1800" kern="100" dirty="0">
                          <a:effectLst/>
                          <a:latin typeface="+mn-ea"/>
                          <a:ea typeface="+mn-ea"/>
                        </a:rPr>
                        <a:t>保证</a:t>
                      </a:r>
                      <a:r>
                        <a:rPr lang="zh-CN" sz="1800" kern="100" dirty="0">
                          <a:effectLst/>
                          <a:latin typeface="+mn-ea"/>
                          <a:ea typeface="+mn-ea"/>
                        </a:rPr>
                        <a:t>上位机和下位机能正常</a:t>
                      </a:r>
                      <a:r>
                        <a:rPr lang="zh-CN" altLang="en-US" sz="1800" kern="100" dirty="0">
                          <a:effectLst/>
                          <a:latin typeface="+mn-ea"/>
                          <a:ea typeface="+mn-ea"/>
                        </a:rPr>
                        <a:t>通信</a:t>
                      </a:r>
                      <a:r>
                        <a:rPr lang="zh-CN" sz="1800" kern="100" dirty="0">
                          <a:effectLst/>
                          <a:latin typeface="+mn-ea"/>
                          <a:ea typeface="+mn-ea"/>
                        </a:rPr>
                        <a:t>以及答辩报告的撰写</a:t>
                      </a:r>
                      <a:endParaRPr lang="zh-CN" sz="1800" kern="100" dirty="0">
                        <a:effectLst/>
                        <a:latin typeface="+mn-ea"/>
                        <a:ea typeface="+mn-ea"/>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7451">
                <a:tc>
                  <a:txBody>
                    <a:bodyPr/>
                    <a:lstStyle/>
                    <a:p>
                      <a:pPr indent="127000" algn="ctr">
                        <a:lnSpc>
                          <a:spcPts val="2000"/>
                        </a:lnSpc>
                      </a:pPr>
                      <a:r>
                        <a:rPr lang="zh-CN" sz="1800" kern="100">
                          <a:effectLst/>
                          <a:latin typeface="+mn-ea"/>
                          <a:ea typeface="+mn-ea"/>
                        </a:rPr>
                        <a:t>第</a:t>
                      </a:r>
                      <a:r>
                        <a:rPr lang="en-US" sz="1800" kern="100">
                          <a:effectLst/>
                          <a:latin typeface="+mn-ea"/>
                          <a:ea typeface="+mn-ea"/>
                        </a:rPr>
                        <a:t>15</a:t>
                      </a:r>
                      <a:r>
                        <a:rPr lang="zh-CN" sz="1800" kern="100">
                          <a:effectLst/>
                          <a:latin typeface="+mn-ea"/>
                          <a:ea typeface="+mn-ea"/>
                        </a:rPr>
                        <a:t>周周三</a:t>
                      </a:r>
                      <a:endParaRPr lang="zh-CN" sz="1800" kern="100">
                        <a:effectLst/>
                        <a:latin typeface="+mn-ea"/>
                        <a:ea typeface="+mn-ea"/>
                      </a:endParaRPr>
                    </a:p>
                  </a:txBody>
                  <a:tcPr marL="36195" marR="36195" marT="36195" marB="36195"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ts val="2000"/>
                        </a:lnSpc>
                      </a:pPr>
                      <a:r>
                        <a:rPr lang="zh-CN" sz="1800" kern="100" dirty="0">
                          <a:effectLst/>
                          <a:latin typeface="+mn-ea"/>
                          <a:ea typeface="+mn-ea"/>
                        </a:rPr>
                        <a:t>课题答辩</a:t>
                      </a:r>
                      <a:endParaRPr lang="zh-CN" sz="1800" kern="100" dirty="0">
                        <a:effectLst/>
                        <a:latin typeface="+mn-ea"/>
                        <a:ea typeface="+mn-ea"/>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0" name="文本框 9"/>
          <p:cNvSpPr txBox="1"/>
          <p:nvPr/>
        </p:nvSpPr>
        <p:spPr>
          <a:xfrm>
            <a:off x="1076165" y="4191731"/>
            <a:ext cx="5888839" cy="1737142"/>
          </a:xfrm>
          <a:prstGeom prst="rect">
            <a:avLst/>
          </a:prstGeom>
          <a:noFill/>
        </p:spPr>
        <p:txBody>
          <a:bodyPr wrap="square">
            <a:spAutoFit/>
          </a:bodyPr>
          <a:lstStyle/>
          <a:p>
            <a:pPr lvl="0" algn="just">
              <a:lnSpc>
                <a:spcPts val="2600"/>
              </a:lnSpc>
            </a:pPr>
            <a:r>
              <a:rPr lang="zh-CN" altLang="en-US" sz="2000" kern="100" dirty="0">
                <a:effectLst/>
                <a:latin typeface="+mn-ea"/>
              </a:rPr>
              <a:t>预期成果：</a:t>
            </a:r>
            <a:endParaRPr lang="en-US" altLang="zh-CN" sz="2000" kern="100" dirty="0">
              <a:effectLst/>
              <a:latin typeface="+mn-ea"/>
            </a:endParaRPr>
          </a:p>
          <a:p>
            <a:pPr marL="342900" lvl="0" indent="504190" algn="just">
              <a:lnSpc>
                <a:spcPts val="2600"/>
              </a:lnSpc>
              <a:buFont typeface="+mj-lt"/>
              <a:buAutoNum type="arabicPeriod"/>
            </a:pPr>
            <a:r>
              <a:rPr lang="zh-CN" altLang="zh-CN" sz="2000" kern="100" dirty="0">
                <a:effectLst/>
                <a:latin typeface="+mn-ea"/>
              </a:rPr>
              <a:t>调制信号合成模块电路板；</a:t>
            </a:r>
            <a:endParaRPr lang="zh-CN" altLang="zh-CN" sz="2000" kern="100" dirty="0">
              <a:effectLst/>
              <a:latin typeface="+mn-ea"/>
            </a:endParaRPr>
          </a:p>
          <a:p>
            <a:pPr marL="342900" lvl="0" indent="504190" algn="just">
              <a:lnSpc>
                <a:spcPts val="2600"/>
              </a:lnSpc>
              <a:buFont typeface="+mj-lt"/>
              <a:buAutoNum type="arabicPeriod"/>
            </a:pPr>
            <a:r>
              <a:rPr lang="zh-CN" altLang="zh-CN" sz="2000" kern="100" dirty="0">
                <a:effectLst/>
                <a:latin typeface="+mn-ea"/>
              </a:rPr>
              <a:t>调制信号合成模块上</a:t>
            </a:r>
            <a:r>
              <a:rPr lang="en-US" altLang="zh-CN" sz="2000" kern="100" dirty="0">
                <a:effectLst/>
                <a:latin typeface="+mn-ea"/>
              </a:rPr>
              <a:t>FPGA</a:t>
            </a:r>
            <a:r>
              <a:rPr lang="zh-CN" altLang="zh-CN" sz="2000" kern="100" dirty="0">
                <a:effectLst/>
                <a:latin typeface="+mn-ea"/>
              </a:rPr>
              <a:t>的</a:t>
            </a:r>
            <a:r>
              <a:rPr lang="en-US" altLang="zh-CN" sz="2000" kern="100" dirty="0">
                <a:effectLst/>
                <a:latin typeface="+mn-ea"/>
              </a:rPr>
              <a:t>Verilog</a:t>
            </a:r>
            <a:r>
              <a:rPr lang="zh-CN" altLang="zh-CN" sz="2000" kern="100" dirty="0">
                <a:effectLst/>
                <a:latin typeface="+mn-ea"/>
              </a:rPr>
              <a:t>代码；</a:t>
            </a:r>
            <a:endParaRPr lang="zh-CN" altLang="zh-CN" sz="2000" kern="100" dirty="0">
              <a:effectLst/>
              <a:latin typeface="+mn-ea"/>
            </a:endParaRPr>
          </a:p>
          <a:p>
            <a:pPr marL="342900" lvl="0" indent="504190" algn="just">
              <a:lnSpc>
                <a:spcPts val="2600"/>
              </a:lnSpc>
              <a:buFont typeface="+mj-lt"/>
              <a:buAutoNum type="arabicPeriod"/>
            </a:pPr>
            <a:r>
              <a:rPr lang="zh-CN" altLang="zh-CN" sz="2000" kern="100" dirty="0">
                <a:effectLst/>
                <a:latin typeface="+mn-ea"/>
              </a:rPr>
              <a:t>上位机</a:t>
            </a:r>
            <a:r>
              <a:rPr lang="en-US" altLang="zh-CN" sz="2000" kern="100" dirty="0">
                <a:effectLst/>
                <a:latin typeface="+mn-ea"/>
              </a:rPr>
              <a:t>UI</a:t>
            </a:r>
            <a:r>
              <a:rPr lang="zh-CN" altLang="zh-CN" sz="2000" kern="100" dirty="0">
                <a:effectLst/>
                <a:latin typeface="+mn-ea"/>
              </a:rPr>
              <a:t>界面；</a:t>
            </a:r>
            <a:endParaRPr lang="en-US" altLang="zh-CN" sz="2000" kern="100" dirty="0">
              <a:effectLst/>
              <a:latin typeface="+mn-ea"/>
            </a:endParaRPr>
          </a:p>
          <a:p>
            <a:pPr marL="342900" lvl="0" indent="504190" algn="just">
              <a:lnSpc>
                <a:spcPts val="2600"/>
              </a:lnSpc>
              <a:buFont typeface="+mj-lt"/>
              <a:buAutoNum type="arabicPeriod"/>
            </a:pPr>
            <a:r>
              <a:rPr lang="zh-CN" altLang="zh-CN" sz="2000" kern="100" dirty="0">
                <a:effectLst/>
                <a:latin typeface="+mn-ea"/>
                <a:cs typeface="Times New Roman" panose="02020603050405020304" pitchFamily="18" charset="0"/>
              </a:rPr>
              <a:t>论文。</a:t>
            </a:r>
            <a:endParaRPr lang="zh-CN" altLang="en-US" sz="2000" dirty="0">
              <a:latin typeface="+mn-ea"/>
            </a:endParaRPr>
          </a:p>
        </p:txBody>
      </p:sp>
      <p:sp>
        <p:nvSpPr>
          <p:cNvPr id="5" name="文本框 4"/>
          <p:cNvSpPr txBox="1"/>
          <p:nvPr/>
        </p:nvSpPr>
        <p:spPr>
          <a:xfrm>
            <a:off x="7149830" y="4191731"/>
            <a:ext cx="3161490" cy="1403718"/>
          </a:xfrm>
          <a:prstGeom prst="rect">
            <a:avLst/>
          </a:prstGeom>
          <a:noFill/>
        </p:spPr>
        <p:txBody>
          <a:bodyPr wrap="square">
            <a:spAutoFit/>
          </a:bodyPr>
          <a:lstStyle/>
          <a:p>
            <a:pPr lvl="0" algn="just">
              <a:lnSpc>
                <a:spcPts val="2600"/>
              </a:lnSpc>
            </a:pPr>
            <a:r>
              <a:rPr lang="zh-CN" altLang="en-US" sz="2000" kern="100" dirty="0">
                <a:latin typeface="+mn-ea"/>
              </a:rPr>
              <a:t>存在的问题</a:t>
            </a:r>
            <a:r>
              <a:rPr lang="zh-CN" altLang="en-US" sz="2000" kern="100" dirty="0">
                <a:effectLst/>
                <a:latin typeface="+mn-ea"/>
              </a:rPr>
              <a:t>：</a:t>
            </a:r>
            <a:endParaRPr lang="en-US" altLang="zh-CN" sz="2000" kern="100" dirty="0">
              <a:effectLst/>
              <a:latin typeface="+mn-ea"/>
            </a:endParaRPr>
          </a:p>
          <a:p>
            <a:pPr marL="342900" lvl="0" indent="504190" algn="just">
              <a:lnSpc>
                <a:spcPts val="2600"/>
              </a:lnSpc>
              <a:buFont typeface="+mj-lt"/>
              <a:buAutoNum type="arabicPeriod"/>
            </a:pPr>
            <a:r>
              <a:rPr lang="zh-CN" altLang="en-US" sz="2000" kern="100" dirty="0">
                <a:effectLst/>
                <a:latin typeface="+mn-ea"/>
              </a:rPr>
              <a:t>芯片选型</a:t>
            </a:r>
            <a:r>
              <a:rPr lang="zh-CN" altLang="zh-CN" sz="2000" kern="100" dirty="0">
                <a:effectLst/>
                <a:latin typeface="+mn-ea"/>
              </a:rPr>
              <a:t>；</a:t>
            </a:r>
            <a:endParaRPr lang="zh-CN" altLang="zh-CN" sz="2000" kern="100" dirty="0">
              <a:effectLst/>
              <a:latin typeface="+mn-ea"/>
            </a:endParaRPr>
          </a:p>
          <a:p>
            <a:pPr marL="342900" lvl="0" indent="504190" algn="just">
              <a:lnSpc>
                <a:spcPts val="2600"/>
              </a:lnSpc>
              <a:buFont typeface="+mj-lt"/>
              <a:buAutoNum type="arabicPeriod"/>
            </a:pPr>
            <a:r>
              <a:rPr lang="en-US" altLang="zh-CN" sz="2000" kern="100" dirty="0">
                <a:effectLst/>
                <a:latin typeface="+mn-ea"/>
              </a:rPr>
              <a:t>PCB</a:t>
            </a:r>
            <a:r>
              <a:rPr lang="zh-CN" altLang="en-US" sz="2000" kern="100" dirty="0">
                <a:latin typeface="+mn-ea"/>
              </a:rPr>
              <a:t>板</a:t>
            </a:r>
            <a:r>
              <a:rPr lang="zh-CN" altLang="zh-CN" sz="2000" kern="100" dirty="0">
                <a:effectLst/>
                <a:latin typeface="+mn-ea"/>
              </a:rPr>
              <a:t>；</a:t>
            </a:r>
            <a:endParaRPr lang="zh-CN" altLang="zh-CN" sz="2000" kern="100" dirty="0">
              <a:effectLst/>
              <a:latin typeface="+mn-ea"/>
            </a:endParaRPr>
          </a:p>
          <a:p>
            <a:pPr marL="342900" lvl="0" indent="504190" algn="just">
              <a:lnSpc>
                <a:spcPts val="2600"/>
              </a:lnSpc>
              <a:buFont typeface="+mj-lt"/>
              <a:buAutoNum type="arabicPeriod"/>
            </a:pPr>
            <a:r>
              <a:rPr lang="en-US" altLang="zh-CN" sz="2000" kern="100" dirty="0">
                <a:effectLst/>
                <a:latin typeface="+mn-ea"/>
              </a:rPr>
              <a:t>FPGA</a:t>
            </a:r>
            <a:r>
              <a:rPr lang="zh-CN" altLang="en-US" sz="2000" kern="100" dirty="0">
                <a:effectLst/>
                <a:latin typeface="+mn-ea"/>
              </a:rPr>
              <a:t>程序</a:t>
            </a:r>
            <a:r>
              <a:rPr lang="zh-CN" altLang="zh-CN" sz="2000" kern="100" dirty="0">
                <a:effectLst/>
                <a:latin typeface="+mn-ea"/>
              </a:rPr>
              <a:t>；</a:t>
            </a:r>
            <a:endParaRPr lang="en-US" altLang="zh-CN" sz="2000" kern="100" dirty="0">
              <a:effectLst/>
              <a:latin typeface="+mn-ea"/>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îṥḷîḑè"/>
        <p:cNvGrpSpPr/>
        <p:nvPr/>
      </p:nvGrpSpPr>
      <p:grpSpPr>
        <a:xfrm>
          <a:off x="0" y="0"/>
          <a:ext cx="0" cy="0"/>
          <a:chOff x="0" y="0"/>
          <a:chExt cx="0" cy="0"/>
        </a:xfrm>
      </p:grpSpPr>
      <p:sp>
        <p:nvSpPr>
          <p:cNvPr id="75" name="ï$ḻïḋê"/>
          <p:cNvSpPr txBox="1"/>
          <p:nvPr/>
        </p:nvSpPr>
        <p:spPr bwMode="auto">
          <a:xfrm>
            <a:off x="1362594" y="2064387"/>
            <a:ext cx="9259686" cy="2729147"/>
          </a:xfrm>
          <a:prstGeom prst="rect">
            <a:avLst/>
          </a:prstGeom>
          <a:noFill/>
        </p:spPr>
        <p:txBody>
          <a:bodyPr wrap="square" tIns="0" anchor="t">
            <a:noAutofit/>
          </a:bodyPr>
          <a:lstStyle>
            <a:defPPr>
              <a:defRPr lang="zh-CN"/>
            </a:defPPr>
            <a:lvl1pPr>
              <a:defRPr sz="1600" b="1">
                <a:latin typeface="Arial" panose="020B0604020202020204" pitchFamily="34" charset="0"/>
                <a:ea typeface="微软雅黑" panose="020B0503020204020204" pitchFamily="34" charset="-122"/>
                <a:cs typeface="+mn-ea"/>
              </a:defRPr>
            </a:lvl1pPr>
            <a:lvl2pPr marL="742950" indent="-285750">
              <a:defRPr sz="3200" b="1">
                <a:solidFill>
                  <a:srgbClr val="4D4D4D"/>
                </a:solidFill>
                <a:latin typeface="Arial" panose="020B0604020202020204" pitchFamily="34" charset="0"/>
                <a:ea typeface="黑体" panose="02010609060101010101" pitchFamily="49" charset="-122"/>
              </a:defRPr>
            </a:lvl2pPr>
            <a:lvl3pPr marL="1143000" indent="-228600">
              <a:defRPr sz="3200" b="1">
                <a:solidFill>
                  <a:srgbClr val="4D4D4D"/>
                </a:solidFill>
                <a:latin typeface="Arial" panose="020B0604020202020204" pitchFamily="34" charset="0"/>
                <a:ea typeface="黑体" panose="02010609060101010101" pitchFamily="49" charset="-122"/>
              </a:defRPr>
            </a:lvl3pPr>
            <a:lvl4pPr marL="1600200" indent="-228600">
              <a:defRPr sz="3200" b="1">
                <a:solidFill>
                  <a:srgbClr val="4D4D4D"/>
                </a:solidFill>
                <a:latin typeface="Arial" panose="020B0604020202020204" pitchFamily="34" charset="0"/>
                <a:ea typeface="黑体" panose="02010609060101010101" pitchFamily="49" charset="-122"/>
              </a:defRPr>
            </a:lvl4pPr>
            <a:lvl5pPr marL="2057400" indent="-228600">
              <a:defRPr sz="3200" b="1">
                <a:solidFill>
                  <a:srgbClr val="4D4D4D"/>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9pPr>
          </a:lstStyle>
          <a:p>
            <a:pPr marL="342900" indent="-342900">
              <a:lnSpc>
                <a:spcPct val="200000"/>
              </a:lnSpc>
              <a:buFont typeface="+mj-lt"/>
              <a:buAutoNum type="arabicPeriod"/>
            </a:pPr>
            <a:r>
              <a:rPr lang="zh-CN" altLang="en-US" sz="2800" b="0" dirty="0">
                <a:latin typeface="+mn-lt"/>
                <a:ea typeface="+mn-ea"/>
                <a:sym typeface="+mn-lt"/>
              </a:rPr>
              <a:t>绪论</a:t>
            </a:r>
            <a:endParaRPr lang="en-US" altLang="zh-CN" sz="2800" b="0" dirty="0">
              <a:latin typeface="+mn-lt"/>
              <a:ea typeface="+mn-ea"/>
              <a:sym typeface="+mn-lt"/>
            </a:endParaRPr>
          </a:p>
          <a:p>
            <a:pPr marL="342900" indent="-342900">
              <a:lnSpc>
                <a:spcPct val="200000"/>
              </a:lnSpc>
              <a:buFont typeface="+mj-lt"/>
              <a:buAutoNum type="arabicPeriod"/>
            </a:pPr>
            <a:r>
              <a:rPr lang="zh-CN" altLang="en-US" sz="2800" b="0" dirty="0">
                <a:latin typeface="+mn-lt"/>
                <a:ea typeface="+mn-ea"/>
                <a:sym typeface="+mn-lt"/>
              </a:rPr>
              <a:t>研究内容</a:t>
            </a:r>
            <a:endParaRPr lang="en-US" altLang="zh-CN" sz="2800" b="0" dirty="0">
              <a:latin typeface="+mn-lt"/>
              <a:ea typeface="+mn-ea"/>
              <a:sym typeface="+mn-lt"/>
            </a:endParaRPr>
          </a:p>
          <a:p>
            <a:pPr marL="342900" indent="-342900">
              <a:lnSpc>
                <a:spcPct val="200000"/>
              </a:lnSpc>
              <a:buFont typeface="+mj-lt"/>
              <a:buAutoNum type="arabicPeriod"/>
            </a:pPr>
            <a:r>
              <a:rPr lang="zh-CN" altLang="en-US" sz="2800" b="0" dirty="0">
                <a:latin typeface="+mn-lt"/>
                <a:ea typeface="+mn-ea"/>
                <a:sym typeface="+mn-lt"/>
              </a:rPr>
              <a:t>研究结</a:t>
            </a:r>
            <a:r>
              <a:rPr lang="zh-CN" altLang="en-US" sz="2800" b="0" dirty="0">
                <a:latin typeface="+mn-lt"/>
                <a:ea typeface="+mn-ea"/>
                <a:sym typeface="+mn-lt"/>
              </a:rPr>
              <a:t>果</a:t>
            </a:r>
            <a:endParaRPr lang="zh-CN" altLang="en-US" sz="2800" b="0" dirty="0">
              <a:latin typeface="+mn-lt"/>
              <a:ea typeface="+mn-ea"/>
              <a:sym typeface="+mn-lt"/>
            </a:endParaRPr>
          </a:p>
          <a:p>
            <a:pPr marL="342900" indent="-342900">
              <a:lnSpc>
                <a:spcPct val="200000"/>
              </a:lnSpc>
              <a:buFont typeface="+mj-lt"/>
              <a:buAutoNum type="arabicPeriod"/>
            </a:pPr>
            <a:r>
              <a:rPr lang="zh-CN" altLang="en-US" sz="2800" b="0" dirty="0">
                <a:latin typeface="+mn-lt"/>
                <a:ea typeface="+mn-ea"/>
                <a:sym typeface="+mn-lt"/>
              </a:rPr>
              <a:t>参考文献与</a:t>
            </a:r>
            <a:r>
              <a:rPr lang="zh-CN" altLang="en-US" sz="2800" b="0" dirty="0">
                <a:latin typeface="+mn-lt"/>
                <a:ea typeface="+mn-ea"/>
                <a:sym typeface="+mn-lt"/>
              </a:rPr>
              <a:t>总结</a:t>
            </a:r>
            <a:endParaRPr lang="zh-CN" altLang="en-US" sz="2800" b="0" dirty="0">
              <a:latin typeface="+mn-lt"/>
              <a:ea typeface="+mn-ea"/>
              <a:sym typeface="+mn-lt"/>
            </a:endParaRPr>
          </a:p>
        </p:txBody>
      </p:sp>
      <p:sp>
        <p:nvSpPr>
          <p:cNvPr id="76" name="is1ïḍe"/>
          <p:cNvSpPr/>
          <p:nvPr/>
        </p:nvSpPr>
        <p:spPr>
          <a:xfrm>
            <a:off x="1211618" y="1330183"/>
            <a:ext cx="3940936" cy="672121"/>
          </a:xfrm>
          <a:prstGeom prst="rect">
            <a:avLst/>
          </a:prstGeom>
        </p:spPr>
        <p:txBody>
          <a:bodyPr wrap="square" lIns="91440" tIns="45720" rIns="91440" bIns="45720">
            <a:normAutofit/>
          </a:bodyPr>
          <a:lstStyle/>
          <a:p>
            <a:r>
              <a:rPr lang="zh-CN" altLang="en-US" sz="3600" b="1" kern="0">
                <a:ln w="6350">
                  <a:noFill/>
                </a:ln>
                <a:solidFill>
                  <a:schemeClr val="accent1"/>
                </a:solidFill>
                <a:ea typeface="微软雅黑" panose="020B0503020204020204" pitchFamily="34" charset="-122"/>
              </a:rPr>
              <a:t>目录</a:t>
            </a:r>
            <a:r>
              <a:rPr lang="en-US" altLang="zh-CN" sz="3600" b="1" kern="0">
                <a:ln w="6350">
                  <a:noFill/>
                </a:ln>
                <a:solidFill>
                  <a:schemeClr val="accent1"/>
                </a:solidFill>
                <a:ea typeface="微软雅黑" panose="020B0503020204020204" pitchFamily="34" charset="-122"/>
              </a:rPr>
              <a:t>/</a:t>
            </a:r>
            <a:r>
              <a:rPr lang="en-US" altLang="zh-CN" sz="100" b="1" kern="0">
                <a:ln w="6350">
                  <a:noFill/>
                </a:ln>
                <a:solidFill>
                  <a:schemeClr val="accent1"/>
                </a:solidFill>
                <a:ea typeface="微软雅黑" panose="020B0503020204020204" pitchFamily="34" charset="-122"/>
              </a:rPr>
              <a:t> </a:t>
            </a:r>
            <a:r>
              <a:rPr lang="zh-CN" altLang="en-US" sz="3600" b="1">
                <a:solidFill>
                  <a:schemeClr val="accent1"/>
                </a:solidFill>
              </a:rPr>
              <a:t>Contents</a:t>
            </a:r>
            <a:endParaRPr lang="zh-CN" altLang="en-US" sz="3600" b="1" dirty="0">
              <a:solidFill>
                <a:schemeClr val="accent1"/>
              </a:solidFill>
            </a:endParaRPr>
          </a:p>
        </p:txBody>
      </p:sp>
      <p:sp>
        <p:nvSpPr>
          <p:cNvPr id="3" name="î$ḷide"/>
          <p:cNvSpPr/>
          <p:nvPr/>
        </p:nvSpPr>
        <p:spPr>
          <a:xfrm>
            <a:off x="0" y="6122852"/>
            <a:ext cx="12192000" cy="4571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79" name="ís1iḋè"/>
          <p:cNvGrpSpPr/>
          <p:nvPr/>
        </p:nvGrpSpPr>
        <p:grpSpPr>
          <a:xfrm>
            <a:off x="10075891" y="6281444"/>
            <a:ext cx="1381172" cy="310871"/>
            <a:chOff x="1071789" y="916886"/>
            <a:chExt cx="2217511" cy="499112"/>
          </a:xfrm>
        </p:grpSpPr>
        <p:grpSp>
          <p:nvGrpSpPr>
            <p:cNvPr id="80" name="ïsḻídè"/>
            <p:cNvGrpSpPr/>
            <p:nvPr userDrawn="1"/>
          </p:nvGrpSpPr>
          <p:grpSpPr>
            <a:xfrm>
              <a:off x="1071789" y="916886"/>
              <a:ext cx="496620" cy="499112"/>
              <a:chOff x="1905000" y="2476500"/>
              <a:chExt cx="1898650" cy="1908175"/>
            </a:xfrm>
          </p:grpSpPr>
          <p:sp>
            <p:nvSpPr>
              <p:cNvPr id="91" name="ïṣ1iḑè"/>
              <p:cNvSpPr/>
              <p:nvPr/>
            </p:nvSpPr>
            <p:spPr bwMode="auto">
              <a:xfrm>
                <a:off x="1905000" y="2476500"/>
                <a:ext cx="1898650" cy="1908175"/>
              </a:xfrm>
              <a:prstGeom prst="ellipse">
                <a:avLst/>
              </a:prstGeom>
              <a:solidFill>
                <a:srgbClr val="0034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ḷíḑe"/>
              <p:cNvSpPr/>
              <p:nvPr/>
            </p:nvSpPr>
            <p:spPr bwMode="auto">
              <a:xfrm>
                <a:off x="2217738" y="2790825"/>
                <a:ext cx="1273175" cy="127952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îsḻïḋe"/>
              <p:cNvSpPr/>
              <p:nvPr/>
            </p:nvSpPr>
            <p:spPr bwMode="auto">
              <a:xfrm>
                <a:off x="1938338" y="3365500"/>
                <a:ext cx="230188" cy="155575"/>
              </a:xfrm>
              <a:custGeom>
                <a:avLst/>
                <a:gdLst>
                  <a:gd name="T0" fmla="*/ 25 w 70"/>
                  <a:gd name="T1" fmla="*/ 41 h 47"/>
                  <a:gd name="T2" fmla="*/ 30 w 70"/>
                  <a:gd name="T3" fmla="*/ 43 h 47"/>
                  <a:gd name="T4" fmla="*/ 35 w 70"/>
                  <a:gd name="T5" fmla="*/ 45 h 47"/>
                  <a:gd name="T6" fmla="*/ 53 w 70"/>
                  <a:gd name="T7" fmla="*/ 34 h 47"/>
                  <a:gd name="T8" fmla="*/ 61 w 70"/>
                  <a:gd name="T9" fmla="*/ 34 h 47"/>
                  <a:gd name="T10" fmla="*/ 68 w 70"/>
                  <a:gd name="T11" fmla="*/ 26 h 47"/>
                  <a:gd name="T12" fmla="*/ 70 w 70"/>
                  <a:gd name="T13" fmla="*/ 10 h 47"/>
                  <a:gd name="T14" fmla="*/ 67 w 70"/>
                  <a:gd name="T15" fmla="*/ 6 h 47"/>
                  <a:gd name="T16" fmla="*/ 61 w 70"/>
                  <a:gd name="T17" fmla="*/ 5 h 47"/>
                  <a:gd name="T18" fmla="*/ 60 w 70"/>
                  <a:gd name="T19" fmla="*/ 17 h 47"/>
                  <a:gd name="T20" fmla="*/ 55 w 70"/>
                  <a:gd name="T21" fmla="*/ 27 h 47"/>
                  <a:gd name="T22" fmla="*/ 52 w 70"/>
                  <a:gd name="T23" fmla="*/ 13 h 47"/>
                  <a:gd name="T24" fmla="*/ 41 w 70"/>
                  <a:gd name="T25" fmla="*/ 11 h 47"/>
                  <a:gd name="T26" fmla="*/ 32 w 70"/>
                  <a:gd name="T27" fmla="*/ 0 h 47"/>
                  <a:gd name="T28" fmla="*/ 17 w 70"/>
                  <a:gd name="T29" fmla="*/ 11 h 47"/>
                  <a:gd name="T30" fmla="*/ 0 w 70"/>
                  <a:gd name="T31" fmla="*/ 19 h 47"/>
                  <a:gd name="T32" fmla="*/ 15 w 70"/>
                  <a:gd name="T33" fmla="*/ 20 h 47"/>
                  <a:gd name="T34" fmla="*/ 28 w 70"/>
                  <a:gd name="T35" fmla="*/ 34 h 47"/>
                  <a:gd name="T36" fmla="*/ 43 w 70"/>
                  <a:gd name="T37" fmla="*/ 36 h 47"/>
                  <a:gd name="T38" fmla="*/ 25 w 70"/>
                  <a:gd name="T39" fmla="*/ 41 h 47"/>
                  <a:gd name="T40" fmla="*/ 23 w 70"/>
                  <a:gd name="T41" fmla="*/ 16 h 47"/>
                  <a:gd name="T42" fmla="*/ 24 w 70"/>
                  <a:gd name="T43" fmla="*/ 11 h 47"/>
                  <a:gd name="T44" fmla="*/ 30 w 70"/>
                  <a:gd name="T45" fmla="*/ 8 h 47"/>
                  <a:gd name="T46" fmla="*/ 36 w 70"/>
                  <a:gd name="T47" fmla="*/ 14 h 47"/>
                  <a:gd name="T48" fmla="*/ 36 w 70"/>
                  <a:gd name="T49" fmla="*/ 19 h 47"/>
                  <a:gd name="T50" fmla="*/ 29 w 70"/>
                  <a:gd name="T51" fmla="*/ 19 h 47"/>
                  <a:gd name="T52" fmla="*/ 23 w 70"/>
                  <a:gd name="T53" fmla="*/ 16 h 47"/>
                  <a:gd name="T54" fmla="*/ 39 w 70"/>
                  <a:gd name="T55" fmla="*/ 24 h 47"/>
                  <a:gd name="T56" fmla="*/ 39 w 70"/>
                  <a:gd name="T57" fmla="*/ 20 h 47"/>
                  <a:gd name="T58" fmla="*/ 41 w 70"/>
                  <a:gd name="T59" fmla="*/ 21 h 47"/>
                  <a:gd name="T60" fmla="*/ 41 w 70"/>
                  <a:gd name="T61" fmla="*/ 23 h 47"/>
                  <a:gd name="T62" fmla="*/ 39 w 70"/>
                  <a:gd name="T63" fmla="*/ 24 h 47"/>
                  <a:gd name="T64" fmla="*/ 44 w 70"/>
                  <a:gd name="T65" fmla="*/ 24 h 47"/>
                  <a:gd name="T66" fmla="*/ 44 w 70"/>
                  <a:gd name="T67" fmla="*/ 20 h 47"/>
                  <a:gd name="T68" fmla="*/ 46 w 70"/>
                  <a:gd name="T69" fmla="*/ 18 h 47"/>
                  <a:gd name="T70" fmla="*/ 46 w 70"/>
                  <a:gd name="T71" fmla="*/ 22 h 47"/>
                  <a:gd name="T72" fmla="*/ 44 w 70"/>
                  <a:gd name="T73"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47">
                    <a:moveTo>
                      <a:pt x="25" y="41"/>
                    </a:moveTo>
                    <a:cubicBezTo>
                      <a:pt x="25" y="42"/>
                      <a:pt x="27" y="42"/>
                      <a:pt x="30" y="43"/>
                    </a:cubicBezTo>
                    <a:cubicBezTo>
                      <a:pt x="31" y="44"/>
                      <a:pt x="33" y="45"/>
                      <a:pt x="35" y="45"/>
                    </a:cubicBezTo>
                    <a:cubicBezTo>
                      <a:pt x="46" y="47"/>
                      <a:pt x="49" y="43"/>
                      <a:pt x="53" y="34"/>
                    </a:cubicBezTo>
                    <a:cubicBezTo>
                      <a:pt x="56" y="34"/>
                      <a:pt x="58" y="34"/>
                      <a:pt x="61" y="34"/>
                    </a:cubicBezTo>
                    <a:cubicBezTo>
                      <a:pt x="64" y="32"/>
                      <a:pt x="66" y="29"/>
                      <a:pt x="68" y="26"/>
                    </a:cubicBezTo>
                    <a:cubicBezTo>
                      <a:pt x="68" y="20"/>
                      <a:pt x="68" y="15"/>
                      <a:pt x="70" y="10"/>
                    </a:cubicBezTo>
                    <a:cubicBezTo>
                      <a:pt x="69" y="9"/>
                      <a:pt x="68" y="7"/>
                      <a:pt x="67" y="6"/>
                    </a:cubicBezTo>
                    <a:cubicBezTo>
                      <a:pt x="66" y="6"/>
                      <a:pt x="63" y="6"/>
                      <a:pt x="61" y="5"/>
                    </a:cubicBezTo>
                    <a:cubicBezTo>
                      <a:pt x="60" y="11"/>
                      <a:pt x="60" y="14"/>
                      <a:pt x="60" y="17"/>
                    </a:cubicBezTo>
                    <a:cubicBezTo>
                      <a:pt x="62" y="24"/>
                      <a:pt x="60" y="28"/>
                      <a:pt x="55" y="27"/>
                    </a:cubicBezTo>
                    <a:cubicBezTo>
                      <a:pt x="56" y="23"/>
                      <a:pt x="56" y="20"/>
                      <a:pt x="52" y="13"/>
                    </a:cubicBezTo>
                    <a:cubicBezTo>
                      <a:pt x="48" y="14"/>
                      <a:pt x="44" y="13"/>
                      <a:pt x="41" y="11"/>
                    </a:cubicBezTo>
                    <a:cubicBezTo>
                      <a:pt x="38" y="7"/>
                      <a:pt x="35" y="4"/>
                      <a:pt x="32" y="0"/>
                    </a:cubicBezTo>
                    <a:cubicBezTo>
                      <a:pt x="26" y="3"/>
                      <a:pt x="22" y="7"/>
                      <a:pt x="17" y="11"/>
                    </a:cubicBezTo>
                    <a:cubicBezTo>
                      <a:pt x="9" y="9"/>
                      <a:pt x="3" y="13"/>
                      <a:pt x="0" y="19"/>
                    </a:cubicBezTo>
                    <a:cubicBezTo>
                      <a:pt x="7" y="18"/>
                      <a:pt x="12" y="17"/>
                      <a:pt x="15" y="20"/>
                    </a:cubicBezTo>
                    <a:cubicBezTo>
                      <a:pt x="19" y="26"/>
                      <a:pt x="23" y="31"/>
                      <a:pt x="28" y="34"/>
                    </a:cubicBezTo>
                    <a:cubicBezTo>
                      <a:pt x="33" y="32"/>
                      <a:pt x="38" y="30"/>
                      <a:pt x="43" y="36"/>
                    </a:cubicBezTo>
                    <a:cubicBezTo>
                      <a:pt x="37" y="40"/>
                      <a:pt x="27" y="39"/>
                      <a:pt x="25" y="41"/>
                    </a:cubicBezTo>
                    <a:close/>
                    <a:moveTo>
                      <a:pt x="23" y="16"/>
                    </a:moveTo>
                    <a:cubicBezTo>
                      <a:pt x="24" y="14"/>
                      <a:pt x="23" y="13"/>
                      <a:pt x="24" y="11"/>
                    </a:cubicBezTo>
                    <a:cubicBezTo>
                      <a:pt x="26" y="7"/>
                      <a:pt x="29" y="6"/>
                      <a:pt x="30" y="8"/>
                    </a:cubicBezTo>
                    <a:cubicBezTo>
                      <a:pt x="32" y="10"/>
                      <a:pt x="34" y="12"/>
                      <a:pt x="36" y="14"/>
                    </a:cubicBezTo>
                    <a:cubicBezTo>
                      <a:pt x="37" y="16"/>
                      <a:pt x="37" y="17"/>
                      <a:pt x="36" y="19"/>
                    </a:cubicBezTo>
                    <a:cubicBezTo>
                      <a:pt x="34" y="19"/>
                      <a:pt x="31" y="19"/>
                      <a:pt x="29" y="19"/>
                    </a:cubicBezTo>
                    <a:cubicBezTo>
                      <a:pt x="26" y="19"/>
                      <a:pt x="24" y="18"/>
                      <a:pt x="23" y="16"/>
                    </a:cubicBezTo>
                    <a:close/>
                    <a:moveTo>
                      <a:pt x="39" y="24"/>
                    </a:moveTo>
                    <a:cubicBezTo>
                      <a:pt x="39" y="23"/>
                      <a:pt x="40" y="21"/>
                      <a:pt x="39" y="20"/>
                    </a:cubicBezTo>
                    <a:cubicBezTo>
                      <a:pt x="40" y="20"/>
                      <a:pt x="40" y="21"/>
                      <a:pt x="41" y="21"/>
                    </a:cubicBezTo>
                    <a:cubicBezTo>
                      <a:pt x="41" y="22"/>
                      <a:pt x="41" y="22"/>
                      <a:pt x="41" y="23"/>
                    </a:cubicBezTo>
                    <a:cubicBezTo>
                      <a:pt x="41" y="24"/>
                      <a:pt x="40" y="24"/>
                      <a:pt x="39" y="24"/>
                    </a:cubicBezTo>
                    <a:close/>
                    <a:moveTo>
                      <a:pt x="44" y="24"/>
                    </a:moveTo>
                    <a:cubicBezTo>
                      <a:pt x="44" y="22"/>
                      <a:pt x="44" y="21"/>
                      <a:pt x="44" y="20"/>
                    </a:cubicBezTo>
                    <a:cubicBezTo>
                      <a:pt x="45" y="19"/>
                      <a:pt x="46" y="19"/>
                      <a:pt x="46" y="18"/>
                    </a:cubicBezTo>
                    <a:cubicBezTo>
                      <a:pt x="46" y="19"/>
                      <a:pt x="46" y="21"/>
                      <a:pt x="46" y="22"/>
                    </a:cubicBezTo>
                    <a:cubicBezTo>
                      <a:pt x="45" y="23"/>
                      <a:pt x="45" y="23"/>
                      <a:pt x="44" y="2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îṧ1ïḍe"/>
              <p:cNvSpPr/>
              <p:nvPr/>
            </p:nvSpPr>
            <p:spPr bwMode="auto">
              <a:xfrm>
                <a:off x="2103438" y="2940050"/>
                <a:ext cx="165100" cy="147638"/>
              </a:xfrm>
              <a:custGeom>
                <a:avLst/>
                <a:gdLst>
                  <a:gd name="T0" fmla="*/ 0 w 50"/>
                  <a:gd name="T1" fmla="*/ 15 h 45"/>
                  <a:gd name="T2" fmla="*/ 1 w 50"/>
                  <a:gd name="T3" fmla="*/ 10 h 45"/>
                  <a:gd name="T4" fmla="*/ 2 w 50"/>
                  <a:gd name="T5" fmla="*/ 4 h 45"/>
                  <a:gd name="T6" fmla="*/ 8 w 50"/>
                  <a:gd name="T7" fmla="*/ 0 h 45"/>
                  <a:gd name="T8" fmla="*/ 12 w 50"/>
                  <a:gd name="T9" fmla="*/ 1 h 45"/>
                  <a:gd name="T10" fmla="*/ 24 w 50"/>
                  <a:gd name="T11" fmla="*/ 18 h 45"/>
                  <a:gd name="T12" fmla="*/ 33 w 50"/>
                  <a:gd name="T13" fmla="*/ 8 h 45"/>
                  <a:gd name="T14" fmla="*/ 40 w 50"/>
                  <a:gd name="T15" fmla="*/ 2 h 45"/>
                  <a:gd name="T16" fmla="*/ 44 w 50"/>
                  <a:gd name="T17" fmla="*/ 5 h 45"/>
                  <a:gd name="T18" fmla="*/ 39 w 50"/>
                  <a:gd name="T19" fmla="*/ 12 h 45"/>
                  <a:gd name="T20" fmla="*/ 50 w 50"/>
                  <a:gd name="T21" fmla="*/ 28 h 45"/>
                  <a:gd name="T22" fmla="*/ 43 w 50"/>
                  <a:gd name="T23" fmla="*/ 38 h 45"/>
                  <a:gd name="T24" fmla="*/ 38 w 50"/>
                  <a:gd name="T25" fmla="*/ 45 h 45"/>
                  <a:gd name="T26" fmla="*/ 26 w 50"/>
                  <a:gd name="T27" fmla="*/ 40 h 45"/>
                  <a:gd name="T28" fmla="*/ 19 w 50"/>
                  <a:gd name="T29" fmla="*/ 39 h 45"/>
                  <a:gd name="T30" fmla="*/ 25 w 50"/>
                  <a:gd name="T31" fmla="*/ 26 h 45"/>
                  <a:gd name="T32" fmla="*/ 21 w 50"/>
                  <a:gd name="T33" fmla="*/ 25 h 45"/>
                  <a:gd name="T34" fmla="*/ 13 w 50"/>
                  <a:gd name="T35" fmla="*/ 13 h 45"/>
                  <a:gd name="T36" fmla="*/ 8 w 50"/>
                  <a:gd name="T37" fmla="*/ 12 h 45"/>
                  <a:gd name="T38" fmla="*/ 0 w 50"/>
                  <a:gd name="T39" fmla="*/ 15 h 45"/>
                  <a:gd name="T40" fmla="*/ 27 w 50"/>
                  <a:gd name="T41" fmla="*/ 36 h 45"/>
                  <a:gd name="T42" fmla="*/ 41 w 50"/>
                  <a:gd name="T43" fmla="*/ 28 h 45"/>
                  <a:gd name="T44" fmla="*/ 35 w 50"/>
                  <a:gd name="T45" fmla="*/ 22 h 45"/>
                  <a:gd name="T46" fmla="*/ 27 w 50"/>
                  <a:gd name="T47" fmla="*/ 3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5">
                    <a:moveTo>
                      <a:pt x="0" y="15"/>
                    </a:moveTo>
                    <a:cubicBezTo>
                      <a:pt x="0" y="13"/>
                      <a:pt x="1" y="12"/>
                      <a:pt x="1" y="10"/>
                    </a:cubicBezTo>
                    <a:cubicBezTo>
                      <a:pt x="1" y="8"/>
                      <a:pt x="1" y="6"/>
                      <a:pt x="2" y="4"/>
                    </a:cubicBezTo>
                    <a:cubicBezTo>
                      <a:pt x="3" y="1"/>
                      <a:pt x="5" y="0"/>
                      <a:pt x="8" y="0"/>
                    </a:cubicBezTo>
                    <a:cubicBezTo>
                      <a:pt x="9" y="0"/>
                      <a:pt x="11" y="0"/>
                      <a:pt x="12" y="1"/>
                    </a:cubicBezTo>
                    <a:cubicBezTo>
                      <a:pt x="17" y="6"/>
                      <a:pt x="21" y="11"/>
                      <a:pt x="24" y="18"/>
                    </a:cubicBezTo>
                    <a:cubicBezTo>
                      <a:pt x="28" y="16"/>
                      <a:pt x="30" y="11"/>
                      <a:pt x="33" y="8"/>
                    </a:cubicBezTo>
                    <a:cubicBezTo>
                      <a:pt x="34" y="7"/>
                      <a:pt x="37" y="3"/>
                      <a:pt x="40" y="2"/>
                    </a:cubicBezTo>
                    <a:cubicBezTo>
                      <a:pt x="42" y="1"/>
                      <a:pt x="43" y="2"/>
                      <a:pt x="44" y="5"/>
                    </a:cubicBezTo>
                    <a:cubicBezTo>
                      <a:pt x="44" y="6"/>
                      <a:pt x="40" y="11"/>
                      <a:pt x="39" y="12"/>
                    </a:cubicBezTo>
                    <a:cubicBezTo>
                      <a:pt x="43" y="17"/>
                      <a:pt x="47" y="19"/>
                      <a:pt x="50" y="28"/>
                    </a:cubicBezTo>
                    <a:cubicBezTo>
                      <a:pt x="48" y="31"/>
                      <a:pt x="46" y="35"/>
                      <a:pt x="43" y="38"/>
                    </a:cubicBezTo>
                    <a:cubicBezTo>
                      <a:pt x="41" y="40"/>
                      <a:pt x="40" y="43"/>
                      <a:pt x="38" y="45"/>
                    </a:cubicBezTo>
                    <a:cubicBezTo>
                      <a:pt x="34" y="41"/>
                      <a:pt x="30" y="40"/>
                      <a:pt x="26" y="40"/>
                    </a:cubicBezTo>
                    <a:cubicBezTo>
                      <a:pt x="24" y="41"/>
                      <a:pt x="21" y="41"/>
                      <a:pt x="19" y="39"/>
                    </a:cubicBezTo>
                    <a:cubicBezTo>
                      <a:pt x="18" y="35"/>
                      <a:pt x="22" y="30"/>
                      <a:pt x="25" y="26"/>
                    </a:cubicBezTo>
                    <a:cubicBezTo>
                      <a:pt x="24" y="26"/>
                      <a:pt x="23" y="25"/>
                      <a:pt x="21" y="25"/>
                    </a:cubicBezTo>
                    <a:cubicBezTo>
                      <a:pt x="18" y="22"/>
                      <a:pt x="16" y="18"/>
                      <a:pt x="13" y="13"/>
                    </a:cubicBezTo>
                    <a:cubicBezTo>
                      <a:pt x="12" y="15"/>
                      <a:pt x="8" y="14"/>
                      <a:pt x="8" y="12"/>
                    </a:cubicBezTo>
                    <a:cubicBezTo>
                      <a:pt x="7" y="10"/>
                      <a:pt x="4" y="14"/>
                      <a:pt x="0" y="15"/>
                    </a:cubicBezTo>
                    <a:close/>
                    <a:moveTo>
                      <a:pt x="27" y="36"/>
                    </a:moveTo>
                    <a:cubicBezTo>
                      <a:pt x="32" y="38"/>
                      <a:pt x="37" y="35"/>
                      <a:pt x="41" y="28"/>
                    </a:cubicBezTo>
                    <a:cubicBezTo>
                      <a:pt x="41" y="25"/>
                      <a:pt x="38" y="23"/>
                      <a:pt x="35" y="22"/>
                    </a:cubicBezTo>
                    <a:cubicBezTo>
                      <a:pt x="31" y="26"/>
                      <a:pt x="30" y="30"/>
                      <a:pt x="27" y="3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sḻîdè"/>
              <p:cNvSpPr/>
              <p:nvPr/>
            </p:nvSpPr>
            <p:spPr bwMode="auto">
              <a:xfrm>
                <a:off x="3422650" y="2962275"/>
                <a:ext cx="206375" cy="201613"/>
              </a:xfrm>
              <a:custGeom>
                <a:avLst/>
                <a:gdLst>
                  <a:gd name="T0" fmla="*/ 55 w 63"/>
                  <a:gd name="T1" fmla="*/ 4 h 61"/>
                  <a:gd name="T2" fmla="*/ 40 w 63"/>
                  <a:gd name="T3" fmla="*/ 10 h 61"/>
                  <a:gd name="T4" fmla="*/ 28 w 63"/>
                  <a:gd name="T5" fmla="*/ 12 h 61"/>
                  <a:gd name="T6" fmla="*/ 26 w 63"/>
                  <a:gd name="T7" fmla="*/ 4 h 61"/>
                  <a:gd name="T8" fmla="*/ 16 w 63"/>
                  <a:gd name="T9" fmla="*/ 1 h 61"/>
                  <a:gd name="T10" fmla="*/ 18 w 63"/>
                  <a:gd name="T11" fmla="*/ 7 h 61"/>
                  <a:gd name="T12" fmla="*/ 21 w 63"/>
                  <a:gd name="T13" fmla="*/ 17 h 61"/>
                  <a:gd name="T14" fmla="*/ 7 w 63"/>
                  <a:gd name="T15" fmla="*/ 15 h 61"/>
                  <a:gd name="T16" fmla="*/ 18 w 63"/>
                  <a:gd name="T17" fmla="*/ 31 h 61"/>
                  <a:gd name="T18" fmla="*/ 37 w 63"/>
                  <a:gd name="T19" fmla="*/ 28 h 61"/>
                  <a:gd name="T20" fmla="*/ 54 w 63"/>
                  <a:gd name="T21" fmla="*/ 45 h 61"/>
                  <a:gd name="T22" fmla="*/ 54 w 63"/>
                  <a:gd name="T23" fmla="*/ 35 h 61"/>
                  <a:gd name="T24" fmla="*/ 48 w 63"/>
                  <a:gd name="T25" fmla="*/ 31 h 61"/>
                  <a:gd name="T26" fmla="*/ 42 w 63"/>
                  <a:gd name="T27" fmla="*/ 26 h 61"/>
                  <a:gd name="T28" fmla="*/ 57 w 63"/>
                  <a:gd name="T29" fmla="*/ 19 h 61"/>
                  <a:gd name="T30" fmla="*/ 63 w 63"/>
                  <a:gd name="T31" fmla="*/ 9 h 61"/>
                  <a:gd name="T32" fmla="*/ 55 w 63"/>
                  <a:gd name="T33" fmla="*/ 4 h 61"/>
                  <a:gd name="T34" fmla="*/ 22 w 63"/>
                  <a:gd name="T35" fmla="*/ 34 h 61"/>
                  <a:gd name="T36" fmla="*/ 27 w 63"/>
                  <a:gd name="T37" fmla="*/ 56 h 61"/>
                  <a:gd name="T38" fmla="*/ 20 w 63"/>
                  <a:gd name="T39" fmla="*/ 56 h 61"/>
                  <a:gd name="T40" fmla="*/ 18 w 63"/>
                  <a:gd name="T41" fmla="*/ 47 h 61"/>
                  <a:gd name="T42" fmla="*/ 22 w 63"/>
                  <a:gd name="T43"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61">
                    <a:moveTo>
                      <a:pt x="55" y="4"/>
                    </a:moveTo>
                    <a:cubicBezTo>
                      <a:pt x="50" y="7"/>
                      <a:pt x="45" y="8"/>
                      <a:pt x="40" y="10"/>
                    </a:cubicBezTo>
                    <a:cubicBezTo>
                      <a:pt x="36" y="12"/>
                      <a:pt x="32" y="13"/>
                      <a:pt x="28" y="12"/>
                    </a:cubicBezTo>
                    <a:cubicBezTo>
                      <a:pt x="27" y="10"/>
                      <a:pt x="26" y="7"/>
                      <a:pt x="26" y="4"/>
                    </a:cubicBezTo>
                    <a:cubicBezTo>
                      <a:pt x="26" y="1"/>
                      <a:pt x="20" y="0"/>
                      <a:pt x="16" y="1"/>
                    </a:cubicBezTo>
                    <a:cubicBezTo>
                      <a:pt x="16" y="2"/>
                      <a:pt x="19" y="3"/>
                      <a:pt x="18" y="7"/>
                    </a:cubicBezTo>
                    <a:cubicBezTo>
                      <a:pt x="17" y="11"/>
                      <a:pt x="19" y="15"/>
                      <a:pt x="21" y="17"/>
                    </a:cubicBezTo>
                    <a:cubicBezTo>
                      <a:pt x="16" y="18"/>
                      <a:pt x="12" y="17"/>
                      <a:pt x="7" y="15"/>
                    </a:cubicBezTo>
                    <a:cubicBezTo>
                      <a:pt x="0" y="14"/>
                      <a:pt x="0" y="18"/>
                      <a:pt x="18" y="31"/>
                    </a:cubicBezTo>
                    <a:cubicBezTo>
                      <a:pt x="25" y="32"/>
                      <a:pt x="31" y="30"/>
                      <a:pt x="37" y="28"/>
                    </a:cubicBezTo>
                    <a:cubicBezTo>
                      <a:pt x="43" y="35"/>
                      <a:pt x="51" y="44"/>
                      <a:pt x="54" y="45"/>
                    </a:cubicBezTo>
                    <a:cubicBezTo>
                      <a:pt x="56" y="43"/>
                      <a:pt x="54" y="38"/>
                      <a:pt x="54" y="35"/>
                    </a:cubicBezTo>
                    <a:cubicBezTo>
                      <a:pt x="52" y="33"/>
                      <a:pt x="50" y="32"/>
                      <a:pt x="48" y="31"/>
                    </a:cubicBezTo>
                    <a:cubicBezTo>
                      <a:pt x="45" y="29"/>
                      <a:pt x="42" y="28"/>
                      <a:pt x="42" y="26"/>
                    </a:cubicBezTo>
                    <a:cubicBezTo>
                      <a:pt x="48" y="23"/>
                      <a:pt x="53" y="23"/>
                      <a:pt x="57" y="19"/>
                    </a:cubicBezTo>
                    <a:cubicBezTo>
                      <a:pt x="60" y="16"/>
                      <a:pt x="61" y="13"/>
                      <a:pt x="63" y="9"/>
                    </a:cubicBezTo>
                    <a:cubicBezTo>
                      <a:pt x="61" y="6"/>
                      <a:pt x="58" y="8"/>
                      <a:pt x="55" y="4"/>
                    </a:cubicBezTo>
                    <a:close/>
                    <a:moveTo>
                      <a:pt x="22" y="34"/>
                    </a:moveTo>
                    <a:cubicBezTo>
                      <a:pt x="27" y="41"/>
                      <a:pt x="31" y="49"/>
                      <a:pt x="27" y="56"/>
                    </a:cubicBezTo>
                    <a:cubicBezTo>
                      <a:pt x="24" y="61"/>
                      <a:pt x="22" y="58"/>
                      <a:pt x="20" y="56"/>
                    </a:cubicBezTo>
                    <a:cubicBezTo>
                      <a:pt x="18" y="53"/>
                      <a:pt x="16" y="49"/>
                      <a:pt x="18" y="47"/>
                    </a:cubicBezTo>
                    <a:cubicBezTo>
                      <a:pt x="20" y="43"/>
                      <a:pt x="19" y="38"/>
                      <a:pt x="22" y="3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i$1íḓê"/>
              <p:cNvSpPr/>
              <p:nvPr/>
            </p:nvSpPr>
            <p:spPr bwMode="auto">
              <a:xfrm>
                <a:off x="3533775" y="3359150"/>
                <a:ext cx="263525" cy="165100"/>
              </a:xfrm>
              <a:custGeom>
                <a:avLst/>
                <a:gdLst>
                  <a:gd name="T0" fmla="*/ 66 w 80"/>
                  <a:gd name="T1" fmla="*/ 3 h 50"/>
                  <a:gd name="T2" fmla="*/ 54 w 80"/>
                  <a:gd name="T3" fmla="*/ 8 h 50"/>
                  <a:gd name="T4" fmla="*/ 56 w 80"/>
                  <a:gd name="T5" fmla="*/ 13 h 50"/>
                  <a:gd name="T6" fmla="*/ 60 w 80"/>
                  <a:gd name="T7" fmla="*/ 13 h 50"/>
                  <a:gd name="T8" fmla="*/ 64 w 80"/>
                  <a:gd name="T9" fmla="*/ 12 h 50"/>
                  <a:gd name="T10" fmla="*/ 66 w 80"/>
                  <a:gd name="T11" fmla="*/ 3 h 50"/>
                  <a:gd name="T12" fmla="*/ 65 w 80"/>
                  <a:gd name="T13" fmla="*/ 25 h 50"/>
                  <a:gd name="T14" fmla="*/ 68 w 80"/>
                  <a:gd name="T15" fmla="*/ 18 h 50"/>
                  <a:gd name="T16" fmla="*/ 60 w 80"/>
                  <a:gd name="T17" fmla="*/ 20 h 50"/>
                  <a:gd name="T18" fmla="*/ 65 w 80"/>
                  <a:gd name="T19" fmla="*/ 25 h 50"/>
                  <a:gd name="T20" fmla="*/ 76 w 80"/>
                  <a:gd name="T21" fmla="*/ 36 h 50"/>
                  <a:gd name="T22" fmla="*/ 59 w 80"/>
                  <a:gd name="T23" fmla="*/ 30 h 50"/>
                  <a:gd name="T24" fmla="*/ 65 w 80"/>
                  <a:gd name="T25" fmla="*/ 42 h 50"/>
                  <a:gd name="T26" fmla="*/ 72 w 80"/>
                  <a:gd name="T27" fmla="*/ 46 h 50"/>
                  <a:gd name="T28" fmla="*/ 76 w 80"/>
                  <a:gd name="T29" fmla="*/ 36 h 50"/>
                  <a:gd name="T30" fmla="*/ 31 w 80"/>
                  <a:gd name="T31" fmla="*/ 0 h 50"/>
                  <a:gd name="T32" fmla="*/ 43 w 80"/>
                  <a:gd name="T33" fmla="*/ 0 h 50"/>
                  <a:gd name="T34" fmla="*/ 54 w 80"/>
                  <a:gd name="T35" fmla="*/ 34 h 50"/>
                  <a:gd name="T36" fmla="*/ 48 w 80"/>
                  <a:gd name="T37" fmla="*/ 38 h 50"/>
                  <a:gd name="T38" fmla="*/ 42 w 80"/>
                  <a:gd name="T39" fmla="*/ 33 h 50"/>
                  <a:gd name="T40" fmla="*/ 25 w 80"/>
                  <a:gd name="T41" fmla="*/ 31 h 50"/>
                  <a:gd name="T42" fmla="*/ 25 w 80"/>
                  <a:gd name="T43" fmla="*/ 38 h 50"/>
                  <a:gd name="T44" fmla="*/ 27 w 80"/>
                  <a:gd name="T45" fmla="*/ 45 h 50"/>
                  <a:gd name="T46" fmla="*/ 21 w 80"/>
                  <a:gd name="T47" fmla="*/ 46 h 50"/>
                  <a:gd name="T48" fmla="*/ 18 w 80"/>
                  <a:gd name="T49" fmla="*/ 35 h 50"/>
                  <a:gd name="T50" fmla="*/ 16 w 80"/>
                  <a:gd name="T51" fmla="*/ 36 h 50"/>
                  <a:gd name="T52" fmla="*/ 4 w 80"/>
                  <a:gd name="T53" fmla="*/ 30 h 50"/>
                  <a:gd name="T54" fmla="*/ 10 w 80"/>
                  <a:gd name="T55" fmla="*/ 14 h 50"/>
                  <a:gd name="T56" fmla="*/ 21 w 80"/>
                  <a:gd name="T57" fmla="*/ 9 h 50"/>
                  <a:gd name="T58" fmla="*/ 23 w 80"/>
                  <a:gd name="T59" fmla="*/ 25 h 50"/>
                  <a:gd name="T60" fmla="*/ 37 w 80"/>
                  <a:gd name="T61" fmla="*/ 29 h 50"/>
                  <a:gd name="T62" fmla="*/ 31 w 80"/>
                  <a:gd name="T63" fmla="*/ 21 h 50"/>
                  <a:gd name="T64" fmla="*/ 26 w 80"/>
                  <a:gd name="T65" fmla="*/ 16 h 50"/>
                  <a:gd name="T66" fmla="*/ 44 w 80"/>
                  <a:gd name="T67" fmla="*/ 29 h 50"/>
                  <a:gd name="T68" fmla="*/ 37 w 80"/>
                  <a:gd name="T69" fmla="*/ 11 h 50"/>
                  <a:gd name="T70" fmla="*/ 35 w 80"/>
                  <a:gd name="T71" fmla="*/ 8 h 50"/>
                  <a:gd name="T72" fmla="*/ 31 w 80"/>
                  <a:gd name="T73" fmla="*/ 0 h 50"/>
                  <a:gd name="T74" fmla="*/ 14 w 80"/>
                  <a:gd name="T75" fmla="*/ 17 h 50"/>
                  <a:gd name="T76" fmla="*/ 9 w 80"/>
                  <a:gd name="T77" fmla="*/ 20 h 50"/>
                  <a:gd name="T78" fmla="*/ 10 w 80"/>
                  <a:gd name="T79" fmla="*/ 27 h 50"/>
                  <a:gd name="T80" fmla="*/ 15 w 80"/>
                  <a:gd name="T81" fmla="*/ 28 h 50"/>
                  <a:gd name="T82" fmla="*/ 14 w 80"/>
                  <a:gd name="T83"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 h="50">
                    <a:moveTo>
                      <a:pt x="66" y="3"/>
                    </a:moveTo>
                    <a:cubicBezTo>
                      <a:pt x="61" y="1"/>
                      <a:pt x="58" y="4"/>
                      <a:pt x="54" y="8"/>
                    </a:cubicBezTo>
                    <a:cubicBezTo>
                      <a:pt x="54" y="11"/>
                      <a:pt x="54" y="13"/>
                      <a:pt x="56" y="13"/>
                    </a:cubicBezTo>
                    <a:cubicBezTo>
                      <a:pt x="57" y="14"/>
                      <a:pt x="59" y="13"/>
                      <a:pt x="60" y="13"/>
                    </a:cubicBezTo>
                    <a:cubicBezTo>
                      <a:pt x="62" y="13"/>
                      <a:pt x="63" y="13"/>
                      <a:pt x="64" y="12"/>
                    </a:cubicBezTo>
                    <a:cubicBezTo>
                      <a:pt x="68" y="10"/>
                      <a:pt x="70" y="2"/>
                      <a:pt x="66" y="3"/>
                    </a:cubicBezTo>
                    <a:close/>
                    <a:moveTo>
                      <a:pt x="65" y="25"/>
                    </a:moveTo>
                    <a:cubicBezTo>
                      <a:pt x="67" y="23"/>
                      <a:pt x="70" y="22"/>
                      <a:pt x="68" y="18"/>
                    </a:cubicBezTo>
                    <a:cubicBezTo>
                      <a:pt x="64" y="16"/>
                      <a:pt x="61" y="19"/>
                      <a:pt x="60" y="20"/>
                    </a:cubicBezTo>
                    <a:cubicBezTo>
                      <a:pt x="58" y="22"/>
                      <a:pt x="60" y="22"/>
                      <a:pt x="65" y="25"/>
                    </a:cubicBezTo>
                    <a:close/>
                    <a:moveTo>
                      <a:pt x="76" y="36"/>
                    </a:moveTo>
                    <a:cubicBezTo>
                      <a:pt x="69" y="34"/>
                      <a:pt x="65" y="32"/>
                      <a:pt x="59" y="30"/>
                    </a:cubicBezTo>
                    <a:cubicBezTo>
                      <a:pt x="64" y="34"/>
                      <a:pt x="64" y="38"/>
                      <a:pt x="65" y="42"/>
                    </a:cubicBezTo>
                    <a:cubicBezTo>
                      <a:pt x="69" y="47"/>
                      <a:pt x="71" y="48"/>
                      <a:pt x="72" y="46"/>
                    </a:cubicBezTo>
                    <a:cubicBezTo>
                      <a:pt x="76" y="43"/>
                      <a:pt x="80" y="40"/>
                      <a:pt x="76" y="36"/>
                    </a:cubicBezTo>
                    <a:close/>
                    <a:moveTo>
                      <a:pt x="31" y="0"/>
                    </a:moveTo>
                    <a:cubicBezTo>
                      <a:pt x="35" y="0"/>
                      <a:pt x="39" y="1"/>
                      <a:pt x="43" y="0"/>
                    </a:cubicBezTo>
                    <a:cubicBezTo>
                      <a:pt x="51" y="9"/>
                      <a:pt x="53" y="18"/>
                      <a:pt x="54" y="34"/>
                    </a:cubicBezTo>
                    <a:cubicBezTo>
                      <a:pt x="53" y="36"/>
                      <a:pt x="50" y="38"/>
                      <a:pt x="48" y="38"/>
                    </a:cubicBezTo>
                    <a:cubicBezTo>
                      <a:pt x="45" y="37"/>
                      <a:pt x="45" y="35"/>
                      <a:pt x="42" y="33"/>
                    </a:cubicBezTo>
                    <a:cubicBezTo>
                      <a:pt x="37" y="35"/>
                      <a:pt x="31" y="33"/>
                      <a:pt x="25" y="31"/>
                    </a:cubicBezTo>
                    <a:cubicBezTo>
                      <a:pt x="23" y="32"/>
                      <a:pt x="23" y="35"/>
                      <a:pt x="25" y="38"/>
                    </a:cubicBezTo>
                    <a:cubicBezTo>
                      <a:pt x="26" y="40"/>
                      <a:pt x="28" y="43"/>
                      <a:pt x="27" y="45"/>
                    </a:cubicBezTo>
                    <a:cubicBezTo>
                      <a:pt x="24" y="50"/>
                      <a:pt x="21" y="47"/>
                      <a:pt x="21" y="46"/>
                    </a:cubicBezTo>
                    <a:cubicBezTo>
                      <a:pt x="19" y="41"/>
                      <a:pt x="18" y="36"/>
                      <a:pt x="18" y="35"/>
                    </a:cubicBezTo>
                    <a:cubicBezTo>
                      <a:pt x="17" y="35"/>
                      <a:pt x="17" y="36"/>
                      <a:pt x="16" y="36"/>
                    </a:cubicBezTo>
                    <a:cubicBezTo>
                      <a:pt x="9" y="36"/>
                      <a:pt x="5" y="33"/>
                      <a:pt x="4" y="30"/>
                    </a:cubicBezTo>
                    <a:cubicBezTo>
                      <a:pt x="0" y="22"/>
                      <a:pt x="0" y="15"/>
                      <a:pt x="10" y="14"/>
                    </a:cubicBezTo>
                    <a:cubicBezTo>
                      <a:pt x="14" y="7"/>
                      <a:pt x="18" y="5"/>
                      <a:pt x="21" y="9"/>
                    </a:cubicBezTo>
                    <a:cubicBezTo>
                      <a:pt x="18" y="12"/>
                      <a:pt x="20" y="18"/>
                      <a:pt x="23" y="25"/>
                    </a:cubicBezTo>
                    <a:cubicBezTo>
                      <a:pt x="27" y="26"/>
                      <a:pt x="32" y="28"/>
                      <a:pt x="37" y="29"/>
                    </a:cubicBezTo>
                    <a:cubicBezTo>
                      <a:pt x="36" y="27"/>
                      <a:pt x="36" y="22"/>
                      <a:pt x="31" y="21"/>
                    </a:cubicBezTo>
                    <a:cubicBezTo>
                      <a:pt x="26" y="21"/>
                      <a:pt x="26" y="17"/>
                      <a:pt x="26" y="16"/>
                    </a:cubicBezTo>
                    <a:cubicBezTo>
                      <a:pt x="35" y="10"/>
                      <a:pt x="38" y="26"/>
                      <a:pt x="44" y="29"/>
                    </a:cubicBezTo>
                    <a:cubicBezTo>
                      <a:pt x="47" y="25"/>
                      <a:pt x="43" y="19"/>
                      <a:pt x="37" y="11"/>
                    </a:cubicBezTo>
                    <a:cubicBezTo>
                      <a:pt x="37" y="10"/>
                      <a:pt x="36" y="8"/>
                      <a:pt x="35" y="8"/>
                    </a:cubicBezTo>
                    <a:cubicBezTo>
                      <a:pt x="30" y="8"/>
                      <a:pt x="25" y="1"/>
                      <a:pt x="31" y="0"/>
                    </a:cubicBezTo>
                    <a:close/>
                    <a:moveTo>
                      <a:pt x="14" y="17"/>
                    </a:moveTo>
                    <a:cubicBezTo>
                      <a:pt x="12" y="16"/>
                      <a:pt x="11" y="17"/>
                      <a:pt x="9" y="20"/>
                    </a:cubicBezTo>
                    <a:cubicBezTo>
                      <a:pt x="8" y="21"/>
                      <a:pt x="9" y="24"/>
                      <a:pt x="10" y="27"/>
                    </a:cubicBezTo>
                    <a:cubicBezTo>
                      <a:pt x="13" y="28"/>
                      <a:pt x="13" y="28"/>
                      <a:pt x="15" y="28"/>
                    </a:cubicBezTo>
                    <a:cubicBezTo>
                      <a:pt x="15" y="25"/>
                      <a:pt x="14" y="21"/>
                      <a:pt x="14" y="1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ṥļíḍê"/>
              <p:cNvSpPr/>
              <p:nvPr/>
            </p:nvSpPr>
            <p:spPr bwMode="auto">
              <a:xfrm>
                <a:off x="2449513" y="2546350"/>
                <a:ext cx="201613" cy="260350"/>
              </a:xfrm>
              <a:custGeom>
                <a:avLst/>
                <a:gdLst>
                  <a:gd name="T0" fmla="*/ 12 w 61"/>
                  <a:gd name="T1" fmla="*/ 13 h 79"/>
                  <a:gd name="T2" fmla="*/ 10 w 61"/>
                  <a:gd name="T3" fmla="*/ 37 h 79"/>
                  <a:gd name="T4" fmla="*/ 0 w 61"/>
                  <a:gd name="T5" fmla="*/ 50 h 79"/>
                  <a:gd name="T6" fmla="*/ 2 w 61"/>
                  <a:gd name="T7" fmla="*/ 56 h 79"/>
                  <a:gd name="T8" fmla="*/ 9 w 61"/>
                  <a:gd name="T9" fmla="*/ 49 h 79"/>
                  <a:gd name="T10" fmla="*/ 7 w 61"/>
                  <a:gd name="T11" fmla="*/ 68 h 79"/>
                  <a:gd name="T12" fmla="*/ 12 w 61"/>
                  <a:gd name="T13" fmla="*/ 72 h 79"/>
                  <a:gd name="T14" fmla="*/ 21 w 61"/>
                  <a:gd name="T15" fmla="*/ 61 h 79"/>
                  <a:gd name="T16" fmla="*/ 24 w 61"/>
                  <a:gd name="T17" fmla="*/ 69 h 79"/>
                  <a:gd name="T18" fmla="*/ 20 w 61"/>
                  <a:gd name="T19" fmla="*/ 71 h 79"/>
                  <a:gd name="T20" fmla="*/ 29 w 61"/>
                  <a:gd name="T21" fmla="*/ 75 h 79"/>
                  <a:gd name="T22" fmla="*/ 23 w 61"/>
                  <a:gd name="T23" fmla="*/ 56 h 79"/>
                  <a:gd name="T24" fmla="*/ 28 w 61"/>
                  <a:gd name="T25" fmla="*/ 35 h 79"/>
                  <a:gd name="T26" fmla="*/ 27 w 61"/>
                  <a:gd name="T27" fmla="*/ 32 h 79"/>
                  <a:gd name="T28" fmla="*/ 25 w 61"/>
                  <a:gd name="T29" fmla="*/ 35 h 79"/>
                  <a:gd name="T30" fmla="*/ 18 w 61"/>
                  <a:gd name="T31" fmla="*/ 47 h 79"/>
                  <a:gd name="T32" fmla="*/ 17 w 61"/>
                  <a:gd name="T33" fmla="*/ 39 h 79"/>
                  <a:gd name="T34" fmla="*/ 14 w 61"/>
                  <a:gd name="T35" fmla="*/ 34 h 79"/>
                  <a:gd name="T36" fmla="*/ 15 w 61"/>
                  <a:gd name="T37" fmla="*/ 20 h 79"/>
                  <a:gd name="T38" fmla="*/ 12 w 61"/>
                  <a:gd name="T39" fmla="*/ 13 h 79"/>
                  <a:gd name="T40" fmla="*/ 34 w 61"/>
                  <a:gd name="T41" fmla="*/ 4 h 79"/>
                  <a:gd name="T42" fmla="*/ 50 w 61"/>
                  <a:gd name="T43" fmla="*/ 25 h 79"/>
                  <a:gd name="T44" fmla="*/ 56 w 61"/>
                  <a:gd name="T45" fmla="*/ 35 h 79"/>
                  <a:gd name="T46" fmla="*/ 60 w 61"/>
                  <a:gd name="T47" fmla="*/ 79 h 79"/>
                  <a:gd name="T48" fmla="*/ 46 w 61"/>
                  <a:gd name="T49" fmla="*/ 49 h 79"/>
                  <a:gd name="T50" fmla="*/ 37 w 61"/>
                  <a:gd name="T51" fmla="*/ 52 h 79"/>
                  <a:gd name="T52" fmla="*/ 33 w 61"/>
                  <a:gd name="T53" fmla="*/ 50 h 79"/>
                  <a:gd name="T54" fmla="*/ 36 w 61"/>
                  <a:gd name="T55" fmla="*/ 38 h 79"/>
                  <a:gd name="T56" fmla="*/ 32 w 61"/>
                  <a:gd name="T57" fmla="*/ 39 h 79"/>
                  <a:gd name="T58" fmla="*/ 29 w 61"/>
                  <a:gd name="T59" fmla="*/ 29 h 79"/>
                  <a:gd name="T60" fmla="*/ 28 w 61"/>
                  <a:gd name="T61" fmla="*/ 23 h 79"/>
                  <a:gd name="T62" fmla="*/ 38 w 61"/>
                  <a:gd name="T63" fmla="*/ 20 h 79"/>
                  <a:gd name="T64" fmla="*/ 34 w 61"/>
                  <a:gd name="T65" fmla="*/ 4 h 79"/>
                  <a:gd name="T66" fmla="*/ 15 w 61"/>
                  <a:gd name="T67" fmla="*/ 53 h 79"/>
                  <a:gd name="T68" fmla="*/ 17 w 61"/>
                  <a:gd name="T69" fmla="*/ 54 h 79"/>
                  <a:gd name="T70" fmla="*/ 16 w 61"/>
                  <a:gd name="T71" fmla="*/ 56 h 79"/>
                  <a:gd name="T72" fmla="*/ 13 w 61"/>
                  <a:gd name="T73" fmla="*/ 56 h 79"/>
                  <a:gd name="T74" fmla="*/ 15 w 61"/>
                  <a:gd name="T75" fmla="*/ 53 h 79"/>
                  <a:gd name="T76" fmla="*/ 34 w 61"/>
                  <a:gd name="T77" fmla="*/ 32 h 79"/>
                  <a:gd name="T78" fmla="*/ 41 w 61"/>
                  <a:gd name="T79" fmla="*/ 31 h 79"/>
                  <a:gd name="T80" fmla="*/ 37 w 61"/>
                  <a:gd name="T81" fmla="*/ 28 h 79"/>
                  <a:gd name="T82" fmla="*/ 34 w 61"/>
                  <a:gd name="T83" fmla="*/ 32 h 79"/>
                  <a:gd name="T84" fmla="*/ 39 w 61"/>
                  <a:gd name="T85" fmla="*/ 44 h 79"/>
                  <a:gd name="T86" fmla="*/ 44 w 61"/>
                  <a:gd name="T87" fmla="*/ 40 h 79"/>
                  <a:gd name="T88" fmla="*/ 41 w 61"/>
                  <a:gd name="T89" fmla="*/ 38 h 79"/>
                  <a:gd name="T90" fmla="*/ 39 w 61"/>
                  <a:gd name="T91" fmla="*/ 4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1" h="79">
                    <a:moveTo>
                      <a:pt x="12" y="13"/>
                    </a:moveTo>
                    <a:cubicBezTo>
                      <a:pt x="8" y="18"/>
                      <a:pt x="8" y="27"/>
                      <a:pt x="10" y="37"/>
                    </a:cubicBezTo>
                    <a:cubicBezTo>
                      <a:pt x="9" y="38"/>
                      <a:pt x="1" y="44"/>
                      <a:pt x="0" y="50"/>
                    </a:cubicBezTo>
                    <a:cubicBezTo>
                      <a:pt x="0" y="54"/>
                      <a:pt x="0" y="57"/>
                      <a:pt x="2" y="56"/>
                    </a:cubicBezTo>
                    <a:cubicBezTo>
                      <a:pt x="4" y="54"/>
                      <a:pt x="6" y="52"/>
                      <a:pt x="9" y="49"/>
                    </a:cubicBezTo>
                    <a:cubicBezTo>
                      <a:pt x="10" y="55"/>
                      <a:pt x="9" y="61"/>
                      <a:pt x="7" y="68"/>
                    </a:cubicBezTo>
                    <a:cubicBezTo>
                      <a:pt x="8" y="73"/>
                      <a:pt x="10" y="73"/>
                      <a:pt x="12" y="72"/>
                    </a:cubicBezTo>
                    <a:cubicBezTo>
                      <a:pt x="15" y="68"/>
                      <a:pt x="18" y="65"/>
                      <a:pt x="21" y="61"/>
                    </a:cubicBezTo>
                    <a:cubicBezTo>
                      <a:pt x="22" y="64"/>
                      <a:pt x="23" y="67"/>
                      <a:pt x="24" y="69"/>
                    </a:cubicBezTo>
                    <a:cubicBezTo>
                      <a:pt x="23" y="72"/>
                      <a:pt x="21" y="71"/>
                      <a:pt x="20" y="71"/>
                    </a:cubicBezTo>
                    <a:cubicBezTo>
                      <a:pt x="20" y="75"/>
                      <a:pt x="26" y="77"/>
                      <a:pt x="29" y="75"/>
                    </a:cubicBezTo>
                    <a:cubicBezTo>
                      <a:pt x="29" y="69"/>
                      <a:pt x="26" y="63"/>
                      <a:pt x="23" y="56"/>
                    </a:cubicBezTo>
                    <a:cubicBezTo>
                      <a:pt x="24" y="50"/>
                      <a:pt x="27" y="41"/>
                      <a:pt x="28" y="35"/>
                    </a:cubicBezTo>
                    <a:cubicBezTo>
                      <a:pt x="28" y="33"/>
                      <a:pt x="26" y="34"/>
                      <a:pt x="27" y="32"/>
                    </a:cubicBezTo>
                    <a:cubicBezTo>
                      <a:pt x="26" y="33"/>
                      <a:pt x="24" y="34"/>
                      <a:pt x="25" y="35"/>
                    </a:cubicBezTo>
                    <a:cubicBezTo>
                      <a:pt x="25" y="39"/>
                      <a:pt x="20" y="50"/>
                      <a:pt x="18" y="47"/>
                    </a:cubicBezTo>
                    <a:cubicBezTo>
                      <a:pt x="18" y="44"/>
                      <a:pt x="17" y="41"/>
                      <a:pt x="17" y="39"/>
                    </a:cubicBezTo>
                    <a:cubicBezTo>
                      <a:pt x="16" y="37"/>
                      <a:pt x="15" y="36"/>
                      <a:pt x="14" y="34"/>
                    </a:cubicBezTo>
                    <a:cubicBezTo>
                      <a:pt x="13" y="29"/>
                      <a:pt x="14" y="25"/>
                      <a:pt x="15" y="20"/>
                    </a:cubicBezTo>
                    <a:cubicBezTo>
                      <a:pt x="17" y="14"/>
                      <a:pt x="18" y="8"/>
                      <a:pt x="12" y="13"/>
                    </a:cubicBezTo>
                    <a:close/>
                    <a:moveTo>
                      <a:pt x="34" y="4"/>
                    </a:moveTo>
                    <a:cubicBezTo>
                      <a:pt x="39" y="0"/>
                      <a:pt x="45" y="11"/>
                      <a:pt x="50" y="25"/>
                    </a:cubicBezTo>
                    <a:cubicBezTo>
                      <a:pt x="57" y="24"/>
                      <a:pt x="61" y="31"/>
                      <a:pt x="56" y="35"/>
                    </a:cubicBezTo>
                    <a:cubicBezTo>
                      <a:pt x="57" y="51"/>
                      <a:pt x="59" y="63"/>
                      <a:pt x="60" y="79"/>
                    </a:cubicBezTo>
                    <a:cubicBezTo>
                      <a:pt x="55" y="69"/>
                      <a:pt x="46" y="62"/>
                      <a:pt x="46" y="49"/>
                    </a:cubicBezTo>
                    <a:cubicBezTo>
                      <a:pt x="43" y="49"/>
                      <a:pt x="40" y="51"/>
                      <a:pt x="37" y="52"/>
                    </a:cubicBezTo>
                    <a:cubicBezTo>
                      <a:pt x="35" y="54"/>
                      <a:pt x="33" y="53"/>
                      <a:pt x="33" y="50"/>
                    </a:cubicBezTo>
                    <a:cubicBezTo>
                      <a:pt x="31" y="46"/>
                      <a:pt x="33" y="44"/>
                      <a:pt x="36" y="38"/>
                    </a:cubicBezTo>
                    <a:cubicBezTo>
                      <a:pt x="35" y="38"/>
                      <a:pt x="33" y="39"/>
                      <a:pt x="32" y="39"/>
                    </a:cubicBezTo>
                    <a:cubicBezTo>
                      <a:pt x="29" y="37"/>
                      <a:pt x="30" y="32"/>
                      <a:pt x="29" y="29"/>
                    </a:cubicBezTo>
                    <a:cubicBezTo>
                      <a:pt x="29" y="27"/>
                      <a:pt x="28" y="26"/>
                      <a:pt x="28" y="23"/>
                    </a:cubicBezTo>
                    <a:cubicBezTo>
                      <a:pt x="31" y="21"/>
                      <a:pt x="34" y="21"/>
                      <a:pt x="38" y="20"/>
                    </a:cubicBezTo>
                    <a:cubicBezTo>
                      <a:pt x="37" y="15"/>
                      <a:pt x="36" y="9"/>
                      <a:pt x="34" y="4"/>
                    </a:cubicBezTo>
                    <a:close/>
                    <a:moveTo>
                      <a:pt x="15" y="53"/>
                    </a:moveTo>
                    <a:cubicBezTo>
                      <a:pt x="16" y="53"/>
                      <a:pt x="17" y="53"/>
                      <a:pt x="17" y="54"/>
                    </a:cubicBezTo>
                    <a:cubicBezTo>
                      <a:pt x="18" y="55"/>
                      <a:pt x="17" y="56"/>
                      <a:pt x="16" y="56"/>
                    </a:cubicBezTo>
                    <a:cubicBezTo>
                      <a:pt x="15" y="57"/>
                      <a:pt x="14" y="57"/>
                      <a:pt x="13" y="56"/>
                    </a:cubicBezTo>
                    <a:cubicBezTo>
                      <a:pt x="13" y="55"/>
                      <a:pt x="14" y="54"/>
                      <a:pt x="15" y="53"/>
                    </a:cubicBezTo>
                    <a:close/>
                    <a:moveTo>
                      <a:pt x="34" y="32"/>
                    </a:moveTo>
                    <a:cubicBezTo>
                      <a:pt x="36" y="33"/>
                      <a:pt x="39" y="33"/>
                      <a:pt x="41" y="31"/>
                    </a:cubicBezTo>
                    <a:cubicBezTo>
                      <a:pt x="41" y="29"/>
                      <a:pt x="40" y="28"/>
                      <a:pt x="37" y="28"/>
                    </a:cubicBezTo>
                    <a:cubicBezTo>
                      <a:pt x="34" y="29"/>
                      <a:pt x="33" y="30"/>
                      <a:pt x="34" y="32"/>
                    </a:cubicBezTo>
                    <a:close/>
                    <a:moveTo>
                      <a:pt x="39" y="44"/>
                    </a:moveTo>
                    <a:cubicBezTo>
                      <a:pt x="41" y="45"/>
                      <a:pt x="41" y="42"/>
                      <a:pt x="44" y="40"/>
                    </a:cubicBezTo>
                    <a:cubicBezTo>
                      <a:pt x="43" y="37"/>
                      <a:pt x="41" y="38"/>
                      <a:pt x="41" y="38"/>
                    </a:cubicBezTo>
                    <a:cubicBezTo>
                      <a:pt x="38" y="39"/>
                      <a:pt x="37" y="41"/>
                      <a:pt x="39" y="4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 name="ísļïḍe"/>
              <p:cNvSpPr/>
              <p:nvPr/>
            </p:nvSpPr>
            <p:spPr bwMode="auto">
              <a:xfrm>
                <a:off x="3028950" y="2601913"/>
                <a:ext cx="238125" cy="222250"/>
              </a:xfrm>
              <a:custGeom>
                <a:avLst/>
                <a:gdLst>
                  <a:gd name="T0" fmla="*/ 31 w 72"/>
                  <a:gd name="T1" fmla="*/ 1 h 67"/>
                  <a:gd name="T2" fmla="*/ 23 w 72"/>
                  <a:gd name="T3" fmla="*/ 12 h 67"/>
                  <a:gd name="T4" fmla="*/ 14 w 72"/>
                  <a:gd name="T5" fmla="*/ 11 h 67"/>
                  <a:gd name="T6" fmla="*/ 19 w 72"/>
                  <a:gd name="T7" fmla="*/ 20 h 67"/>
                  <a:gd name="T8" fmla="*/ 13 w 72"/>
                  <a:gd name="T9" fmla="*/ 33 h 67"/>
                  <a:gd name="T10" fmla="*/ 10 w 72"/>
                  <a:gd name="T11" fmla="*/ 34 h 67"/>
                  <a:gd name="T12" fmla="*/ 0 w 72"/>
                  <a:gd name="T13" fmla="*/ 35 h 67"/>
                  <a:gd name="T14" fmla="*/ 4 w 72"/>
                  <a:gd name="T15" fmla="*/ 46 h 67"/>
                  <a:gd name="T16" fmla="*/ 10 w 72"/>
                  <a:gd name="T17" fmla="*/ 42 h 67"/>
                  <a:gd name="T18" fmla="*/ 12 w 72"/>
                  <a:gd name="T19" fmla="*/ 48 h 67"/>
                  <a:gd name="T20" fmla="*/ 18 w 72"/>
                  <a:gd name="T21" fmla="*/ 45 h 67"/>
                  <a:gd name="T22" fmla="*/ 19 w 72"/>
                  <a:gd name="T23" fmla="*/ 35 h 67"/>
                  <a:gd name="T24" fmla="*/ 36 w 72"/>
                  <a:gd name="T25" fmla="*/ 21 h 67"/>
                  <a:gd name="T26" fmla="*/ 42 w 72"/>
                  <a:gd name="T27" fmla="*/ 28 h 67"/>
                  <a:gd name="T28" fmla="*/ 36 w 72"/>
                  <a:gd name="T29" fmla="*/ 31 h 67"/>
                  <a:gd name="T30" fmla="*/ 31 w 72"/>
                  <a:gd name="T31" fmla="*/ 30 h 67"/>
                  <a:gd name="T32" fmla="*/ 29 w 72"/>
                  <a:gd name="T33" fmla="*/ 37 h 67"/>
                  <a:gd name="T34" fmla="*/ 39 w 72"/>
                  <a:gd name="T35" fmla="*/ 48 h 67"/>
                  <a:gd name="T36" fmla="*/ 28 w 72"/>
                  <a:gd name="T37" fmla="*/ 46 h 67"/>
                  <a:gd name="T38" fmla="*/ 26 w 72"/>
                  <a:gd name="T39" fmla="*/ 36 h 67"/>
                  <a:gd name="T40" fmla="*/ 20 w 72"/>
                  <a:gd name="T41" fmla="*/ 49 h 67"/>
                  <a:gd name="T42" fmla="*/ 44 w 72"/>
                  <a:gd name="T43" fmla="*/ 54 h 67"/>
                  <a:gd name="T44" fmla="*/ 48 w 72"/>
                  <a:gd name="T45" fmla="*/ 63 h 67"/>
                  <a:gd name="T46" fmla="*/ 72 w 72"/>
                  <a:gd name="T47" fmla="*/ 67 h 67"/>
                  <a:gd name="T48" fmla="*/ 71 w 72"/>
                  <a:gd name="T49" fmla="*/ 65 h 67"/>
                  <a:gd name="T50" fmla="*/ 59 w 72"/>
                  <a:gd name="T51" fmla="*/ 57 h 67"/>
                  <a:gd name="T52" fmla="*/ 51 w 72"/>
                  <a:gd name="T53" fmla="*/ 49 h 67"/>
                  <a:gd name="T54" fmla="*/ 59 w 72"/>
                  <a:gd name="T55" fmla="*/ 29 h 67"/>
                  <a:gd name="T56" fmla="*/ 50 w 72"/>
                  <a:gd name="T57" fmla="*/ 29 h 67"/>
                  <a:gd name="T58" fmla="*/ 58 w 72"/>
                  <a:gd name="T59" fmla="*/ 25 h 67"/>
                  <a:gd name="T60" fmla="*/ 66 w 72"/>
                  <a:gd name="T61" fmla="*/ 22 h 67"/>
                  <a:gd name="T62" fmla="*/ 68 w 72"/>
                  <a:gd name="T63" fmla="*/ 13 h 67"/>
                  <a:gd name="T64" fmla="*/ 55 w 72"/>
                  <a:gd name="T65" fmla="*/ 17 h 67"/>
                  <a:gd name="T66" fmla="*/ 56 w 72"/>
                  <a:gd name="T67" fmla="*/ 0 h 67"/>
                  <a:gd name="T68" fmla="*/ 48 w 72"/>
                  <a:gd name="T69" fmla="*/ 16 h 67"/>
                  <a:gd name="T70" fmla="*/ 35 w 72"/>
                  <a:gd name="T71" fmla="*/ 19 h 67"/>
                  <a:gd name="T72" fmla="*/ 24 w 72"/>
                  <a:gd name="T73" fmla="*/ 25 h 67"/>
                  <a:gd name="T74" fmla="*/ 29 w 72"/>
                  <a:gd name="T75" fmla="*/ 16 h 67"/>
                  <a:gd name="T76" fmla="*/ 31 w 72"/>
                  <a:gd name="T77" fmla="*/ 1 h 67"/>
                  <a:gd name="T78" fmla="*/ 43 w 72"/>
                  <a:gd name="T79" fmla="*/ 38 h 67"/>
                  <a:gd name="T80" fmla="*/ 51 w 72"/>
                  <a:gd name="T81" fmla="*/ 35 h 67"/>
                  <a:gd name="T82" fmla="*/ 46 w 72"/>
                  <a:gd name="T83" fmla="*/ 44 h 67"/>
                  <a:gd name="T84" fmla="*/ 43 w 72"/>
                  <a:gd name="T85"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 h="67">
                    <a:moveTo>
                      <a:pt x="31" y="1"/>
                    </a:moveTo>
                    <a:cubicBezTo>
                      <a:pt x="28" y="4"/>
                      <a:pt x="26" y="8"/>
                      <a:pt x="23" y="12"/>
                    </a:cubicBezTo>
                    <a:cubicBezTo>
                      <a:pt x="22" y="16"/>
                      <a:pt x="18" y="14"/>
                      <a:pt x="14" y="11"/>
                    </a:cubicBezTo>
                    <a:cubicBezTo>
                      <a:pt x="14" y="15"/>
                      <a:pt x="15" y="17"/>
                      <a:pt x="19" y="20"/>
                    </a:cubicBezTo>
                    <a:cubicBezTo>
                      <a:pt x="17" y="25"/>
                      <a:pt x="15" y="30"/>
                      <a:pt x="13" y="33"/>
                    </a:cubicBezTo>
                    <a:cubicBezTo>
                      <a:pt x="12" y="34"/>
                      <a:pt x="11" y="34"/>
                      <a:pt x="10" y="34"/>
                    </a:cubicBezTo>
                    <a:cubicBezTo>
                      <a:pt x="6" y="36"/>
                      <a:pt x="4" y="36"/>
                      <a:pt x="0" y="35"/>
                    </a:cubicBezTo>
                    <a:cubicBezTo>
                      <a:pt x="1" y="43"/>
                      <a:pt x="0" y="44"/>
                      <a:pt x="4" y="46"/>
                    </a:cubicBezTo>
                    <a:cubicBezTo>
                      <a:pt x="6" y="44"/>
                      <a:pt x="9" y="44"/>
                      <a:pt x="10" y="42"/>
                    </a:cubicBezTo>
                    <a:cubicBezTo>
                      <a:pt x="10" y="44"/>
                      <a:pt x="12" y="46"/>
                      <a:pt x="12" y="48"/>
                    </a:cubicBezTo>
                    <a:cubicBezTo>
                      <a:pt x="14" y="48"/>
                      <a:pt x="16" y="48"/>
                      <a:pt x="18" y="45"/>
                    </a:cubicBezTo>
                    <a:cubicBezTo>
                      <a:pt x="18" y="42"/>
                      <a:pt x="19" y="38"/>
                      <a:pt x="19" y="35"/>
                    </a:cubicBezTo>
                    <a:cubicBezTo>
                      <a:pt x="25" y="33"/>
                      <a:pt x="30" y="28"/>
                      <a:pt x="36" y="21"/>
                    </a:cubicBezTo>
                    <a:cubicBezTo>
                      <a:pt x="37" y="23"/>
                      <a:pt x="39" y="26"/>
                      <a:pt x="42" y="28"/>
                    </a:cubicBezTo>
                    <a:cubicBezTo>
                      <a:pt x="40" y="29"/>
                      <a:pt x="38" y="30"/>
                      <a:pt x="36" y="31"/>
                    </a:cubicBezTo>
                    <a:cubicBezTo>
                      <a:pt x="34" y="31"/>
                      <a:pt x="33" y="30"/>
                      <a:pt x="31" y="30"/>
                    </a:cubicBezTo>
                    <a:cubicBezTo>
                      <a:pt x="31" y="33"/>
                      <a:pt x="29" y="34"/>
                      <a:pt x="29" y="37"/>
                    </a:cubicBezTo>
                    <a:cubicBezTo>
                      <a:pt x="32" y="41"/>
                      <a:pt x="36" y="44"/>
                      <a:pt x="39" y="48"/>
                    </a:cubicBezTo>
                    <a:cubicBezTo>
                      <a:pt x="35" y="48"/>
                      <a:pt x="30" y="48"/>
                      <a:pt x="28" y="46"/>
                    </a:cubicBezTo>
                    <a:cubicBezTo>
                      <a:pt x="26" y="44"/>
                      <a:pt x="26" y="40"/>
                      <a:pt x="26" y="36"/>
                    </a:cubicBezTo>
                    <a:cubicBezTo>
                      <a:pt x="24" y="38"/>
                      <a:pt x="21" y="45"/>
                      <a:pt x="20" y="49"/>
                    </a:cubicBezTo>
                    <a:cubicBezTo>
                      <a:pt x="27" y="53"/>
                      <a:pt x="35" y="55"/>
                      <a:pt x="44" y="54"/>
                    </a:cubicBezTo>
                    <a:cubicBezTo>
                      <a:pt x="47" y="56"/>
                      <a:pt x="45" y="61"/>
                      <a:pt x="48" y="63"/>
                    </a:cubicBezTo>
                    <a:cubicBezTo>
                      <a:pt x="53" y="66"/>
                      <a:pt x="67" y="64"/>
                      <a:pt x="72" y="67"/>
                    </a:cubicBezTo>
                    <a:cubicBezTo>
                      <a:pt x="72" y="66"/>
                      <a:pt x="72" y="66"/>
                      <a:pt x="71" y="65"/>
                    </a:cubicBezTo>
                    <a:cubicBezTo>
                      <a:pt x="67" y="63"/>
                      <a:pt x="62" y="61"/>
                      <a:pt x="59" y="57"/>
                    </a:cubicBezTo>
                    <a:cubicBezTo>
                      <a:pt x="55" y="54"/>
                      <a:pt x="53" y="51"/>
                      <a:pt x="51" y="49"/>
                    </a:cubicBezTo>
                    <a:cubicBezTo>
                      <a:pt x="57" y="43"/>
                      <a:pt x="63" y="33"/>
                      <a:pt x="59" y="29"/>
                    </a:cubicBezTo>
                    <a:cubicBezTo>
                      <a:pt x="58" y="28"/>
                      <a:pt x="54" y="30"/>
                      <a:pt x="50" y="29"/>
                    </a:cubicBezTo>
                    <a:cubicBezTo>
                      <a:pt x="51" y="27"/>
                      <a:pt x="53" y="24"/>
                      <a:pt x="58" y="25"/>
                    </a:cubicBezTo>
                    <a:cubicBezTo>
                      <a:pt x="61" y="26"/>
                      <a:pt x="63" y="23"/>
                      <a:pt x="66" y="22"/>
                    </a:cubicBezTo>
                    <a:cubicBezTo>
                      <a:pt x="67" y="19"/>
                      <a:pt x="69" y="16"/>
                      <a:pt x="68" y="13"/>
                    </a:cubicBezTo>
                    <a:cubicBezTo>
                      <a:pt x="63" y="16"/>
                      <a:pt x="59" y="17"/>
                      <a:pt x="55" y="17"/>
                    </a:cubicBezTo>
                    <a:cubicBezTo>
                      <a:pt x="59" y="11"/>
                      <a:pt x="59" y="5"/>
                      <a:pt x="56" y="0"/>
                    </a:cubicBezTo>
                    <a:cubicBezTo>
                      <a:pt x="51" y="6"/>
                      <a:pt x="48" y="12"/>
                      <a:pt x="48" y="16"/>
                    </a:cubicBezTo>
                    <a:cubicBezTo>
                      <a:pt x="42" y="21"/>
                      <a:pt x="39" y="17"/>
                      <a:pt x="35" y="19"/>
                    </a:cubicBezTo>
                    <a:cubicBezTo>
                      <a:pt x="32" y="20"/>
                      <a:pt x="29" y="23"/>
                      <a:pt x="24" y="25"/>
                    </a:cubicBezTo>
                    <a:cubicBezTo>
                      <a:pt x="22" y="22"/>
                      <a:pt x="23" y="20"/>
                      <a:pt x="29" y="16"/>
                    </a:cubicBezTo>
                    <a:cubicBezTo>
                      <a:pt x="35" y="13"/>
                      <a:pt x="37" y="2"/>
                      <a:pt x="31" y="1"/>
                    </a:cubicBezTo>
                    <a:close/>
                    <a:moveTo>
                      <a:pt x="43" y="38"/>
                    </a:moveTo>
                    <a:cubicBezTo>
                      <a:pt x="45" y="37"/>
                      <a:pt x="48" y="36"/>
                      <a:pt x="51" y="35"/>
                    </a:cubicBezTo>
                    <a:cubicBezTo>
                      <a:pt x="52" y="39"/>
                      <a:pt x="48" y="40"/>
                      <a:pt x="46" y="44"/>
                    </a:cubicBezTo>
                    <a:cubicBezTo>
                      <a:pt x="42" y="42"/>
                      <a:pt x="41" y="40"/>
                      <a:pt x="43" y="3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îşḻîḓè"/>
              <p:cNvSpPr/>
              <p:nvPr/>
            </p:nvSpPr>
            <p:spPr bwMode="auto">
              <a:xfrm>
                <a:off x="2627313" y="4146550"/>
                <a:ext cx="501650" cy="161925"/>
              </a:xfrm>
              <a:custGeom>
                <a:avLst/>
                <a:gdLst>
                  <a:gd name="T0" fmla="*/ 26 w 152"/>
                  <a:gd name="T1" fmla="*/ 1 h 49"/>
                  <a:gd name="T2" fmla="*/ 16 w 152"/>
                  <a:gd name="T3" fmla="*/ 41 h 49"/>
                  <a:gd name="T4" fmla="*/ 17 w 152"/>
                  <a:gd name="T5" fmla="*/ 46 h 49"/>
                  <a:gd name="T6" fmla="*/ 23 w 152"/>
                  <a:gd name="T7" fmla="*/ 47 h 49"/>
                  <a:gd name="T8" fmla="*/ 10 w 152"/>
                  <a:gd name="T9" fmla="*/ 48 h 49"/>
                  <a:gd name="T10" fmla="*/ 1 w 152"/>
                  <a:gd name="T11" fmla="*/ 47 h 49"/>
                  <a:gd name="T12" fmla="*/ 10 w 152"/>
                  <a:gd name="T13" fmla="*/ 42 h 49"/>
                  <a:gd name="T14" fmla="*/ 16 w 152"/>
                  <a:gd name="T15" fmla="*/ 22 h 49"/>
                  <a:gd name="T16" fmla="*/ 17 w 152"/>
                  <a:gd name="T17" fmla="*/ 10 h 49"/>
                  <a:gd name="T18" fmla="*/ 8 w 152"/>
                  <a:gd name="T19" fmla="*/ 11 h 49"/>
                  <a:gd name="T20" fmla="*/ 25 w 152"/>
                  <a:gd name="T21" fmla="*/ 1 h 49"/>
                  <a:gd name="T22" fmla="*/ 37 w 152"/>
                  <a:gd name="T23" fmla="*/ 47 h 49"/>
                  <a:gd name="T24" fmla="*/ 52 w 152"/>
                  <a:gd name="T25" fmla="*/ 32 h 49"/>
                  <a:gd name="T26" fmla="*/ 42 w 152"/>
                  <a:gd name="T27" fmla="*/ 19 h 49"/>
                  <a:gd name="T28" fmla="*/ 57 w 152"/>
                  <a:gd name="T29" fmla="*/ 1 h 49"/>
                  <a:gd name="T30" fmla="*/ 70 w 152"/>
                  <a:gd name="T31" fmla="*/ 17 h 49"/>
                  <a:gd name="T32" fmla="*/ 37 w 152"/>
                  <a:gd name="T33" fmla="*/ 49 h 49"/>
                  <a:gd name="T34" fmla="*/ 63 w 152"/>
                  <a:gd name="T35" fmla="*/ 15 h 49"/>
                  <a:gd name="T36" fmla="*/ 56 w 152"/>
                  <a:gd name="T37" fmla="*/ 3 h 49"/>
                  <a:gd name="T38" fmla="*/ 49 w 152"/>
                  <a:gd name="T39" fmla="*/ 18 h 49"/>
                  <a:gd name="T40" fmla="*/ 55 w 152"/>
                  <a:gd name="T41" fmla="*/ 28 h 49"/>
                  <a:gd name="T42" fmla="*/ 110 w 152"/>
                  <a:gd name="T43" fmla="*/ 0 h 49"/>
                  <a:gd name="T44" fmla="*/ 110 w 152"/>
                  <a:gd name="T45" fmla="*/ 6 h 49"/>
                  <a:gd name="T46" fmla="*/ 94 w 152"/>
                  <a:gd name="T47" fmla="*/ 8 h 49"/>
                  <a:gd name="T48" fmla="*/ 93 w 152"/>
                  <a:gd name="T49" fmla="*/ 14 h 49"/>
                  <a:gd name="T50" fmla="*/ 102 w 152"/>
                  <a:gd name="T51" fmla="*/ 19 h 49"/>
                  <a:gd name="T52" fmla="*/ 98 w 152"/>
                  <a:gd name="T53" fmla="*/ 42 h 49"/>
                  <a:gd name="T54" fmla="*/ 77 w 152"/>
                  <a:gd name="T55" fmla="*/ 48 h 49"/>
                  <a:gd name="T56" fmla="*/ 76 w 152"/>
                  <a:gd name="T57" fmla="*/ 44 h 49"/>
                  <a:gd name="T58" fmla="*/ 80 w 152"/>
                  <a:gd name="T59" fmla="*/ 44 h 49"/>
                  <a:gd name="T60" fmla="*/ 95 w 152"/>
                  <a:gd name="T61" fmla="*/ 41 h 49"/>
                  <a:gd name="T62" fmla="*/ 97 w 152"/>
                  <a:gd name="T63" fmla="*/ 25 h 49"/>
                  <a:gd name="T64" fmla="*/ 89 w 152"/>
                  <a:gd name="T65" fmla="*/ 19 h 49"/>
                  <a:gd name="T66" fmla="*/ 90 w 152"/>
                  <a:gd name="T67" fmla="*/ 12 h 49"/>
                  <a:gd name="T68" fmla="*/ 96 w 152"/>
                  <a:gd name="T69" fmla="*/ 2 h 49"/>
                  <a:gd name="T70" fmla="*/ 108 w 152"/>
                  <a:gd name="T71" fmla="*/ 2 h 49"/>
                  <a:gd name="T72" fmla="*/ 152 w 152"/>
                  <a:gd name="T73" fmla="*/ 1 h 49"/>
                  <a:gd name="T74" fmla="*/ 127 w 152"/>
                  <a:gd name="T75" fmla="*/ 22 h 49"/>
                  <a:gd name="T76" fmla="*/ 144 w 152"/>
                  <a:gd name="T77" fmla="*/ 22 h 49"/>
                  <a:gd name="T78" fmla="*/ 142 w 152"/>
                  <a:gd name="T79" fmla="*/ 44 h 49"/>
                  <a:gd name="T80" fmla="*/ 122 w 152"/>
                  <a:gd name="T81" fmla="*/ 45 h 49"/>
                  <a:gd name="T82" fmla="*/ 123 w 152"/>
                  <a:gd name="T83" fmla="*/ 18 h 49"/>
                  <a:gd name="T84" fmla="*/ 152 w 152"/>
                  <a:gd name="T85" fmla="*/ 1 h 49"/>
                  <a:gd name="T86" fmla="*/ 126 w 152"/>
                  <a:gd name="T87" fmla="*/ 36 h 49"/>
                  <a:gd name="T88" fmla="*/ 132 w 152"/>
                  <a:gd name="T89" fmla="*/ 47 h 49"/>
                  <a:gd name="T90" fmla="*/ 139 w 152"/>
                  <a:gd name="T91" fmla="*/ 33 h 49"/>
                  <a:gd name="T92" fmla="*/ 134 w 152"/>
                  <a:gd name="T9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2" h="49">
                    <a:moveTo>
                      <a:pt x="25" y="1"/>
                    </a:moveTo>
                    <a:cubicBezTo>
                      <a:pt x="26" y="1"/>
                      <a:pt x="26" y="1"/>
                      <a:pt x="26" y="1"/>
                    </a:cubicBezTo>
                    <a:cubicBezTo>
                      <a:pt x="21" y="22"/>
                      <a:pt x="21" y="22"/>
                      <a:pt x="21" y="22"/>
                    </a:cubicBezTo>
                    <a:cubicBezTo>
                      <a:pt x="16" y="41"/>
                      <a:pt x="16" y="41"/>
                      <a:pt x="16" y="41"/>
                    </a:cubicBezTo>
                    <a:cubicBezTo>
                      <a:pt x="16" y="43"/>
                      <a:pt x="16" y="44"/>
                      <a:pt x="16" y="45"/>
                    </a:cubicBezTo>
                    <a:cubicBezTo>
                      <a:pt x="16" y="45"/>
                      <a:pt x="16" y="46"/>
                      <a:pt x="17" y="46"/>
                    </a:cubicBezTo>
                    <a:cubicBezTo>
                      <a:pt x="17" y="46"/>
                      <a:pt x="18" y="46"/>
                      <a:pt x="19" y="46"/>
                    </a:cubicBezTo>
                    <a:cubicBezTo>
                      <a:pt x="21" y="46"/>
                      <a:pt x="22" y="47"/>
                      <a:pt x="23" y="47"/>
                    </a:cubicBezTo>
                    <a:cubicBezTo>
                      <a:pt x="22" y="49"/>
                      <a:pt x="22" y="49"/>
                      <a:pt x="22" y="49"/>
                    </a:cubicBezTo>
                    <a:cubicBezTo>
                      <a:pt x="18" y="48"/>
                      <a:pt x="14" y="48"/>
                      <a:pt x="10" y="48"/>
                    </a:cubicBezTo>
                    <a:cubicBezTo>
                      <a:pt x="7" y="48"/>
                      <a:pt x="4" y="48"/>
                      <a:pt x="0" y="49"/>
                    </a:cubicBezTo>
                    <a:cubicBezTo>
                      <a:pt x="1" y="47"/>
                      <a:pt x="1" y="47"/>
                      <a:pt x="1" y="47"/>
                    </a:cubicBezTo>
                    <a:cubicBezTo>
                      <a:pt x="4" y="46"/>
                      <a:pt x="6" y="46"/>
                      <a:pt x="7" y="45"/>
                    </a:cubicBezTo>
                    <a:cubicBezTo>
                      <a:pt x="8" y="45"/>
                      <a:pt x="9" y="44"/>
                      <a:pt x="10" y="42"/>
                    </a:cubicBezTo>
                    <a:cubicBezTo>
                      <a:pt x="11" y="41"/>
                      <a:pt x="11" y="39"/>
                      <a:pt x="11" y="38"/>
                    </a:cubicBezTo>
                    <a:cubicBezTo>
                      <a:pt x="16" y="22"/>
                      <a:pt x="16" y="22"/>
                      <a:pt x="16" y="22"/>
                    </a:cubicBezTo>
                    <a:cubicBezTo>
                      <a:pt x="17" y="15"/>
                      <a:pt x="18" y="12"/>
                      <a:pt x="18" y="11"/>
                    </a:cubicBezTo>
                    <a:cubicBezTo>
                      <a:pt x="18" y="10"/>
                      <a:pt x="17" y="10"/>
                      <a:pt x="17" y="10"/>
                    </a:cubicBezTo>
                    <a:cubicBezTo>
                      <a:pt x="16" y="10"/>
                      <a:pt x="13" y="11"/>
                      <a:pt x="9" y="13"/>
                    </a:cubicBezTo>
                    <a:cubicBezTo>
                      <a:pt x="8" y="11"/>
                      <a:pt x="8" y="11"/>
                      <a:pt x="8" y="11"/>
                    </a:cubicBezTo>
                    <a:cubicBezTo>
                      <a:pt x="13" y="9"/>
                      <a:pt x="17" y="7"/>
                      <a:pt x="19" y="6"/>
                    </a:cubicBezTo>
                    <a:cubicBezTo>
                      <a:pt x="21" y="4"/>
                      <a:pt x="23" y="3"/>
                      <a:pt x="25" y="1"/>
                    </a:cubicBezTo>
                    <a:close/>
                    <a:moveTo>
                      <a:pt x="37" y="49"/>
                    </a:moveTo>
                    <a:cubicBezTo>
                      <a:pt x="37" y="47"/>
                      <a:pt x="37" y="47"/>
                      <a:pt x="37" y="47"/>
                    </a:cubicBezTo>
                    <a:cubicBezTo>
                      <a:pt x="49" y="46"/>
                      <a:pt x="57" y="40"/>
                      <a:pt x="61" y="28"/>
                    </a:cubicBezTo>
                    <a:cubicBezTo>
                      <a:pt x="58" y="30"/>
                      <a:pt x="55" y="32"/>
                      <a:pt x="52" y="32"/>
                    </a:cubicBezTo>
                    <a:cubicBezTo>
                      <a:pt x="49" y="32"/>
                      <a:pt x="46" y="31"/>
                      <a:pt x="45" y="28"/>
                    </a:cubicBezTo>
                    <a:cubicBezTo>
                      <a:pt x="43" y="26"/>
                      <a:pt x="42" y="23"/>
                      <a:pt x="42" y="19"/>
                    </a:cubicBezTo>
                    <a:cubicBezTo>
                      <a:pt x="42" y="14"/>
                      <a:pt x="43" y="10"/>
                      <a:pt x="46" y="6"/>
                    </a:cubicBezTo>
                    <a:cubicBezTo>
                      <a:pt x="49" y="3"/>
                      <a:pt x="53" y="1"/>
                      <a:pt x="57" y="1"/>
                    </a:cubicBezTo>
                    <a:cubicBezTo>
                      <a:pt x="61" y="1"/>
                      <a:pt x="64" y="3"/>
                      <a:pt x="66" y="5"/>
                    </a:cubicBezTo>
                    <a:cubicBezTo>
                      <a:pt x="68" y="8"/>
                      <a:pt x="70" y="12"/>
                      <a:pt x="70" y="17"/>
                    </a:cubicBezTo>
                    <a:cubicBezTo>
                      <a:pt x="70" y="25"/>
                      <a:pt x="67" y="33"/>
                      <a:pt x="61" y="39"/>
                    </a:cubicBezTo>
                    <a:cubicBezTo>
                      <a:pt x="55" y="46"/>
                      <a:pt x="47" y="49"/>
                      <a:pt x="37" y="49"/>
                    </a:cubicBezTo>
                    <a:close/>
                    <a:moveTo>
                      <a:pt x="62" y="25"/>
                    </a:moveTo>
                    <a:cubicBezTo>
                      <a:pt x="62" y="21"/>
                      <a:pt x="63" y="17"/>
                      <a:pt x="63" y="15"/>
                    </a:cubicBezTo>
                    <a:cubicBezTo>
                      <a:pt x="63" y="11"/>
                      <a:pt x="62" y="8"/>
                      <a:pt x="61" y="6"/>
                    </a:cubicBezTo>
                    <a:cubicBezTo>
                      <a:pt x="60" y="4"/>
                      <a:pt x="58" y="3"/>
                      <a:pt x="56" y="3"/>
                    </a:cubicBezTo>
                    <a:cubicBezTo>
                      <a:pt x="54" y="3"/>
                      <a:pt x="52" y="5"/>
                      <a:pt x="51" y="7"/>
                    </a:cubicBezTo>
                    <a:cubicBezTo>
                      <a:pt x="49" y="10"/>
                      <a:pt x="49" y="13"/>
                      <a:pt x="49" y="18"/>
                    </a:cubicBezTo>
                    <a:cubicBezTo>
                      <a:pt x="49" y="21"/>
                      <a:pt x="49" y="24"/>
                      <a:pt x="50" y="26"/>
                    </a:cubicBezTo>
                    <a:cubicBezTo>
                      <a:pt x="52" y="28"/>
                      <a:pt x="53" y="28"/>
                      <a:pt x="55" y="28"/>
                    </a:cubicBezTo>
                    <a:cubicBezTo>
                      <a:pt x="57" y="28"/>
                      <a:pt x="59" y="27"/>
                      <a:pt x="62" y="25"/>
                    </a:cubicBezTo>
                    <a:close/>
                    <a:moveTo>
                      <a:pt x="110" y="0"/>
                    </a:moveTo>
                    <a:cubicBezTo>
                      <a:pt x="113" y="0"/>
                      <a:pt x="113" y="0"/>
                      <a:pt x="113" y="0"/>
                    </a:cubicBezTo>
                    <a:cubicBezTo>
                      <a:pt x="110" y="6"/>
                      <a:pt x="110" y="6"/>
                      <a:pt x="110" y="6"/>
                    </a:cubicBezTo>
                    <a:cubicBezTo>
                      <a:pt x="109" y="7"/>
                      <a:pt x="108" y="7"/>
                      <a:pt x="105" y="7"/>
                    </a:cubicBezTo>
                    <a:cubicBezTo>
                      <a:pt x="99" y="7"/>
                      <a:pt x="95" y="7"/>
                      <a:pt x="94" y="8"/>
                    </a:cubicBezTo>
                    <a:cubicBezTo>
                      <a:pt x="93" y="10"/>
                      <a:pt x="92" y="11"/>
                      <a:pt x="92" y="12"/>
                    </a:cubicBezTo>
                    <a:cubicBezTo>
                      <a:pt x="92" y="13"/>
                      <a:pt x="92" y="13"/>
                      <a:pt x="93" y="14"/>
                    </a:cubicBezTo>
                    <a:cubicBezTo>
                      <a:pt x="93" y="14"/>
                      <a:pt x="94" y="14"/>
                      <a:pt x="95" y="15"/>
                    </a:cubicBezTo>
                    <a:cubicBezTo>
                      <a:pt x="98" y="16"/>
                      <a:pt x="100" y="17"/>
                      <a:pt x="102" y="19"/>
                    </a:cubicBezTo>
                    <a:cubicBezTo>
                      <a:pt x="103" y="22"/>
                      <a:pt x="104" y="24"/>
                      <a:pt x="104" y="28"/>
                    </a:cubicBezTo>
                    <a:cubicBezTo>
                      <a:pt x="104" y="33"/>
                      <a:pt x="102" y="38"/>
                      <a:pt x="98" y="42"/>
                    </a:cubicBezTo>
                    <a:cubicBezTo>
                      <a:pt x="93" y="47"/>
                      <a:pt x="88" y="49"/>
                      <a:pt x="83" y="49"/>
                    </a:cubicBezTo>
                    <a:cubicBezTo>
                      <a:pt x="80" y="49"/>
                      <a:pt x="79" y="49"/>
                      <a:pt x="77" y="48"/>
                    </a:cubicBezTo>
                    <a:cubicBezTo>
                      <a:pt x="76" y="47"/>
                      <a:pt x="76" y="46"/>
                      <a:pt x="76" y="45"/>
                    </a:cubicBezTo>
                    <a:cubicBezTo>
                      <a:pt x="76" y="45"/>
                      <a:pt x="76" y="44"/>
                      <a:pt x="76" y="44"/>
                    </a:cubicBezTo>
                    <a:cubicBezTo>
                      <a:pt x="77" y="43"/>
                      <a:pt x="77" y="43"/>
                      <a:pt x="78" y="43"/>
                    </a:cubicBezTo>
                    <a:cubicBezTo>
                      <a:pt x="79" y="43"/>
                      <a:pt x="79" y="43"/>
                      <a:pt x="80" y="44"/>
                    </a:cubicBezTo>
                    <a:cubicBezTo>
                      <a:pt x="82" y="45"/>
                      <a:pt x="84" y="46"/>
                      <a:pt x="85" y="46"/>
                    </a:cubicBezTo>
                    <a:cubicBezTo>
                      <a:pt x="89" y="46"/>
                      <a:pt x="92" y="44"/>
                      <a:pt x="95" y="41"/>
                    </a:cubicBezTo>
                    <a:cubicBezTo>
                      <a:pt x="98" y="38"/>
                      <a:pt x="99" y="35"/>
                      <a:pt x="99" y="31"/>
                    </a:cubicBezTo>
                    <a:cubicBezTo>
                      <a:pt x="99" y="29"/>
                      <a:pt x="99" y="26"/>
                      <a:pt x="97" y="25"/>
                    </a:cubicBezTo>
                    <a:cubicBezTo>
                      <a:pt x="96" y="23"/>
                      <a:pt x="94" y="21"/>
                      <a:pt x="91" y="20"/>
                    </a:cubicBezTo>
                    <a:cubicBezTo>
                      <a:pt x="90" y="19"/>
                      <a:pt x="89" y="19"/>
                      <a:pt x="89" y="19"/>
                    </a:cubicBezTo>
                    <a:cubicBezTo>
                      <a:pt x="89" y="18"/>
                      <a:pt x="88" y="18"/>
                      <a:pt x="88" y="17"/>
                    </a:cubicBezTo>
                    <a:cubicBezTo>
                      <a:pt x="88" y="16"/>
                      <a:pt x="89" y="14"/>
                      <a:pt x="90" y="12"/>
                    </a:cubicBezTo>
                    <a:cubicBezTo>
                      <a:pt x="92" y="3"/>
                      <a:pt x="92" y="3"/>
                      <a:pt x="92" y="3"/>
                    </a:cubicBezTo>
                    <a:cubicBezTo>
                      <a:pt x="94" y="3"/>
                      <a:pt x="95" y="2"/>
                      <a:pt x="96" y="2"/>
                    </a:cubicBezTo>
                    <a:cubicBezTo>
                      <a:pt x="105" y="2"/>
                      <a:pt x="105" y="2"/>
                      <a:pt x="105" y="2"/>
                    </a:cubicBezTo>
                    <a:cubicBezTo>
                      <a:pt x="106" y="2"/>
                      <a:pt x="108" y="2"/>
                      <a:pt x="108" y="2"/>
                    </a:cubicBezTo>
                    <a:cubicBezTo>
                      <a:pt x="109" y="2"/>
                      <a:pt x="110" y="1"/>
                      <a:pt x="110" y="0"/>
                    </a:cubicBezTo>
                    <a:close/>
                    <a:moveTo>
                      <a:pt x="152" y="1"/>
                    </a:moveTo>
                    <a:cubicBezTo>
                      <a:pt x="151" y="3"/>
                      <a:pt x="151" y="3"/>
                      <a:pt x="151" y="3"/>
                    </a:cubicBezTo>
                    <a:cubicBezTo>
                      <a:pt x="139" y="4"/>
                      <a:pt x="131" y="10"/>
                      <a:pt x="127" y="22"/>
                    </a:cubicBezTo>
                    <a:cubicBezTo>
                      <a:pt x="130" y="20"/>
                      <a:pt x="133" y="19"/>
                      <a:pt x="136" y="19"/>
                    </a:cubicBezTo>
                    <a:cubicBezTo>
                      <a:pt x="140" y="19"/>
                      <a:pt x="142" y="20"/>
                      <a:pt x="144" y="22"/>
                    </a:cubicBezTo>
                    <a:cubicBezTo>
                      <a:pt x="145" y="24"/>
                      <a:pt x="146" y="27"/>
                      <a:pt x="146" y="31"/>
                    </a:cubicBezTo>
                    <a:cubicBezTo>
                      <a:pt x="146" y="36"/>
                      <a:pt x="145" y="40"/>
                      <a:pt x="142" y="44"/>
                    </a:cubicBezTo>
                    <a:cubicBezTo>
                      <a:pt x="139" y="47"/>
                      <a:pt x="135" y="49"/>
                      <a:pt x="131" y="49"/>
                    </a:cubicBezTo>
                    <a:cubicBezTo>
                      <a:pt x="127" y="49"/>
                      <a:pt x="124" y="48"/>
                      <a:pt x="122" y="45"/>
                    </a:cubicBezTo>
                    <a:cubicBezTo>
                      <a:pt x="120" y="42"/>
                      <a:pt x="119" y="38"/>
                      <a:pt x="119" y="33"/>
                    </a:cubicBezTo>
                    <a:cubicBezTo>
                      <a:pt x="119" y="28"/>
                      <a:pt x="120" y="23"/>
                      <a:pt x="123" y="18"/>
                    </a:cubicBezTo>
                    <a:cubicBezTo>
                      <a:pt x="126" y="13"/>
                      <a:pt x="129" y="9"/>
                      <a:pt x="134" y="6"/>
                    </a:cubicBezTo>
                    <a:cubicBezTo>
                      <a:pt x="139" y="3"/>
                      <a:pt x="145" y="1"/>
                      <a:pt x="152" y="1"/>
                    </a:cubicBezTo>
                    <a:close/>
                    <a:moveTo>
                      <a:pt x="127" y="25"/>
                    </a:moveTo>
                    <a:cubicBezTo>
                      <a:pt x="126" y="29"/>
                      <a:pt x="126" y="33"/>
                      <a:pt x="126" y="36"/>
                    </a:cubicBezTo>
                    <a:cubicBezTo>
                      <a:pt x="126" y="39"/>
                      <a:pt x="126" y="42"/>
                      <a:pt x="127" y="44"/>
                    </a:cubicBezTo>
                    <a:cubicBezTo>
                      <a:pt x="129" y="46"/>
                      <a:pt x="130" y="47"/>
                      <a:pt x="132" y="47"/>
                    </a:cubicBezTo>
                    <a:cubicBezTo>
                      <a:pt x="134" y="47"/>
                      <a:pt x="136" y="46"/>
                      <a:pt x="138" y="43"/>
                    </a:cubicBezTo>
                    <a:cubicBezTo>
                      <a:pt x="139" y="40"/>
                      <a:pt x="139" y="37"/>
                      <a:pt x="139" y="33"/>
                    </a:cubicBezTo>
                    <a:cubicBezTo>
                      <a:pt x="139" y="29"/>
                      <a:pt x="139" y="27"/>
                      <a:pt x="138" y="25"/>
                    </a:cubicBezTo>
                    <a:cubicBezTo>
                      <a:pt x="137" y="23"/>
                      <a:pt x="136" y="22"/>
                      <a:pt x="134" y="22"/>
                    </a:cubicBezTo>
                    <a:cubicBezTo>
                      <a:pt x="132" y="22"/>
                      <a:pt x="129" y="23"/>
                      <a:pt x="127" y="25"/>
                    </a:cubicBezTo>
                    <a:close/>
                  </a:path>
                </a:pathLst>
              </a:custGeom>
              <a:solidFill>
                <a:srgbClr val="FFFFFF"/>
              </a:solidFill>
              <a:ln w="3175" cap="flat">
                <a:solidFill>
                  <a:srgbClr val="FFFFFF"/>
                </a:solidFill>
                <a:prstDash val="solid"/>
                <a:miter lim="800000"/>
              </a:ln>
            </p:spPr>
            <p:txBody>
              <a:bodyPr anchor="ctr"/>
              <a:lstStyle/>
              <a:p>
                <a:pPr algn="ctr"/>
              </a:p>
            </p:txBody>
          </p:sp>
          <p:sp>
            <p:nvSpPr>
              <p:cNvPr id="100" name="isliḋé"/>
              <p:cNvSpPr/>
              <p:nvPr/>
            </p:nvSpPr>
            <p:spPr bwMode="auto">
              <a:xfrm>
                <a:off x="2373313" y="2843213"/>
                <a:ext cx="1058863" cy="1065213"/>
              </a:xfrm>
              <a:custGeom>
                <a:avLst/>
                <a:gdLst>
                  <a:gd name="T0" fmla="*/ 56 w 321"/>
                  <a:gd name="T1" fmla="*/ 128 h 322"/>
                  <a:gd name="T2" fmla="*/ 55 w 321"/>
                  <a:gd name="T3" fmla="*/ 127 h 322"/>
                  <a:gd name="T4" fmla="*/ 38 w 321"/>
                  <a:gd name="T5" fmla="*/ 69 h 322"/>
                  <a:gd name="T6" fmla="*/ 193 w 321"/>
                  <a:gd name="T7" fmla="*/ 113 h 322"/>
                  <a:gd name="T8" fmla="*/ 206 w 321"/>
                  <a:gd name="T9" fmla="*/ 112 h 322"/>
                  <a:gd name="T10" fmla="*/ 114 w 321"/>
                  <a:gd name="T11" fmla="*/ 46 h 322"/>
                  <a:gd name="T12" fmla="*/ 49 w 321"/>
                  <a:gd name="T13" fmla="*/ 137 h 322"/>
                  <a:gd name="T14" fmla="*/ 92 w 321"/>
                  <a:gd name="T15" fmla="*/ 197 h 322"/>
                  <a:gd name="T16" fmla="*/ 186 w 321"/>
                  <a:gd name="T17" fmla="*/ 267 h 322"/>
                  <a:gd name="T18" fmla="*/ 262 w 321"/>
                  <a:gd name="T19" fmla="*/ 185 h 322"/>
                  <a:gd name="T20" fmla="*/ 248 w 321"/>
                  <a:gd name="T21" fmla="*/ 185 h 322"/>
                  <a:gd name="T22" fmla="*/ 107 w 321"/>
                  <a:gd name="T23" fmla="*/ 188 h 322"/>
                  <a:gd name="T24" fmla="*/ 64 w 321"/>
                  <a:gd name="T25" fmla="*/ 121 h 322"/>
                  <a:gd name="T26" fmla="*/ 56 w 321"/>
                  <a:gd name="T27" fmla="*/ 128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1" h="322">
                    <a:moveTo>
                      <a:pt x="56" y="128"/>
                    </a:moveTo>
                    <a:cubicBezTo>
                      <a:pt x="56" y="128"/>
                      <a:pt x="55" y="127"/>
                      <a:pt x="55" y="127"/>
                    </a:cubicBezTo>
                    <a:cubicBezTo>
                      <a:pt x="46" y="111"/>
                      <a:pt x="38" y="92"/>
                      <a:pt x="38" y="69"/>
                    </a:cubicBezTo>
                    <a:cubicBezTo>
                      <a:pt x="46" y="0"/>
                      <a:pt x="171" y="94"/>
                      <a:pt x="193" y="113"/>
                    </a:cubicBezTo>
                    <a:cubicBezTo>
                      <a:pt x="198" y="112"/>
                      <a:pt x="202" y="112"/>
                      <a:pt x="206" y="112"/>
                    </a:cubicBezTo>
                    <a:cubicBezTo>
                      <a:pt x="184" y="85"/>
                      <a:pt x="148" y="58"/>
                      <a:pt x="114" y="46"/>
                    </a:cubicBezTo>
                    <a:cubicBezTo>
                      <a:pt x="54" y="25"/>
                      <a:pt x="0" y="44"/>
                      <a:pt x="49" y="137"/>
                    </a:cubicBezTo>
                    <a:cubicBezTo>
                      <a:pt x="45" y="178"/>
                      <a:pt x="63" y="194"/>
                      <a:pt x="92" y="197"/>
                    </a:cubicBezTo>
                    <a:cubicBezTo>
                      <a:pt x="112" y="216"/>
                      <a:pt x="147" y="251"/>
                      <a:pt x="186" y="267"/>
                    </a:cubicBezTo>
                    <a:cubicBezTo>
                      <a:pt x="244" y="290"/>
                      <a:pt x="302" y="279"/>
                      <a:pt x="262" y="185"/>
                    </a:cubicBezTo>
                    <a:cubicBezTo>
                      <a:pt x="257" y="185"/>
                      <a:pt x="253" y="185"/>
                      <a:pt x="248" y="185"/>
                    </a:cubicBezTo>
                    <a:cubicBezTo>
                      <a:pt x="321" y="322"/>
                      <a:pt x="144" y="248"/>
                      <a:pt x="107" y="188"/>
                    </a:cubicBezTo>
                    <a:cubicBezTo>
                      <a:pt x="148" y="162"/>
                      <a:pt x="113" y="93"/>
                      <a:pt x="64" y="121"/>
                    </a:cubicBezTo>
                    <a:cubicBezTo>
                      <a:pt x="61" y="123"/>
                      <a:pt x="58" y="125"/>
                      <a:pt x="56" y="128"/>
                    </a:cubicBezTo>
                    <a:close/>
                  </a:path>
                </a:pathLst>
              </a:custGeom>
              <a:solidFill>
                <a:srgbClr val="F083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101" name="íSlídè"/>
              <p:cNvSpPr/>
              <p:nvPr/>
            </p:nvSpPr>
            <p:spPr bwMode="auto">
              <a:xfrm>
                <a:off x="2581275" y="3270250"/>
                <a:ext cx="158750" cy="171450"/>
              </a:xfrm>
              <a:custGeom>
                <a:avLst/>
                <a:gdLst>
                  <a:gd name="T0" fmla="*/ 48 w 48"/>
                  <a:gd name="T1" fmla="*/ 30 h 52"/>
                  <a:gd name="T2" fmla="*/ 47 w 48"/>
                  <a:gd name="T3" fmla="*/ 20 h 52"/>
                  <a:gd name="T4" fmla="*/ 45 w 48"/>
                  <a:gd name="T5" fmla="*/ 11 h 52"/>
                  <a:gd name="T6" fmla="*/ 24 w 48"/>
                  <a:gd name="T7" fmla="*/ 0 h 52"/>
                  <a:gd name="T8" fmla="*/ 0 w 48"/>
                  <a:gd name="T9" fmla="*/ 26 h 52"/>
                  <a:gd name="T10" fmla="*/ 24 w 48"/>
                  <a:gd name="T11" fmla="*/ 51 h 52"/>
                  <a:gd name="T12" fmla="*/ 46 w 48"/>
                  <a:gd name="T13" fmla="*/ 36 h 52"/>
                  <a:gd name="T14" fmla="*/ 33 w 48"/>
                  <a:gd name="T15" fmla="*/ 36 h 52"/>
                  <a:gd name="T16" fmla="*/ 24 w 48"/>
                  <a:gd name="T17" fmla="*/ 42 h 52"/>
                  <a:gd name="T18" fmla="*/ 15 w 48"/>
                  <a:gd name="T19" fmla="*/ 30 h 52"/>
                  <a:gd name="T20" fmla="*/ 48 w 48"/>
                  <a:gd name="T21" fmla="*/ 30 h 52"/>
                  <a:gd name="T22" fmla="*/ 15 w 48"/>
                  <a:gd name="T23" fmla="*/ 20 h 52"/>
                  <a:gd name="T24" fmla="*/ 24 w 48"/>
                  <a:gd name="T25" fmla="*/ 9 h 52"/>
                  <a:gd name="T26" fmla="*/ 32 w 48"/>
                  <a:gd name="T27" fmla="*/ 20 h 52"/>
                  <a:gd name="T28" fmla="*/ 15 w 48"/>
                  <a:gd name="T29" fmla="*/ 2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52">
                    <a:moveTo>
                      <a:pt x="48" y="30"/>
                    </a:moveTo>
                    <a:cubicBezTo>
                      <a:pt x="48" y="26"/>
                      <a:pt x="48" y="23"/>
                      <a:pt x="47" y="20"/>
                    </a:cubicBezTo>
                    <a:cubicBezTo>
                      <a:pt x="47" y="17"/>
                      <a:pt x="46" y="14"/>
                      <a:pt x="45" y="11"/>
                    </a:cubicBezTo>
                    <a:cubicBezTo>
                      <a:pt x="41" y="4"/>
                      <a:pt x="34" y="0"/>
                      <a:pt x="24" y="0"/>
                    </a:cubicBezTo>
                    <a:cubicBezTo>
                      <a:pt x="9" y="1"/>
                      <a:pt x="1" y="9"/>
                      <a:pt x="0" y="26"/>
                    </a:cubicBezTo>
                    <a:cubicBezTo>
                      <a:pt x="0" y="43"/>
                      <a:pt x="8" y="52"/>
                      <a:pt x="24" y="51"/>
                    </a:cubicBezTo>
                    <a:cubicBezTo>
                      <a:pt x="37" y="51"/>
                      <a:pt x="45" y="46"/>
                      <a:pt x="46" y="36"/>
                    </a:cubicBezTo>
                    <a:cubicBezTo>
                      <a:pt x="33" y="36"/>
                      <a:pt x="33" y="36"/>
                      <a:pt x="33" y="36"/>
                    </a:cubicBezTo>
                    <a:cubicBezTo>
                      <a:pt x="31" y="40"/>
                      <a:pt x="28" y="42"/>
                      <a:pt x="24" y="42"/>
                    </a:cubicBezTo>
                    <a:cubicBezTo>
                      <a:pt x="18" y="42"/>
                      <a:pt x="15" y="38"/>
                      <a:pt x="15" y="30"/>
                    </a:cubicBezTo>
                    <a:cubicBezTo>
                      <a:pt x="48" y="30"/>
                      <a:pt x="48" y="30"/>
                      <a:pt x="48" y="30"/>
                    </a:cubicBezTo>
                    <a:close/>
                    <a:moveTo>
                      <a:pt x="15" y="20"/>
                    </a:moveTo>
                    <a:cubicBezTo>
                      <a:pt x="15" y="13"/>
                      <a:pt x="18" y="9"/>
                      <a:pt x="24" y="9"/>
                    </a:cubicBezTo>
                    <a:cubicBezTo>
                      <a:pt x="29" y="9"/>
                      <a:pt x="32" y="13"/>
                      <a:pt x="32" y="20"/>
                    </a:cubicBezTo>
                    <a:lnTo>
                      <a:pt x="15" y="2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i$liḋé"/>
              <p:cNvSpPr/>
              <p:nvPr/>
            </p:nvSpPr>
            <p:spPr bwMode="auto">
              <a:xfrm>
                <a:off x="2409825" y="3444875"/>
                <a:ext cx="685800" cy="334963"/>
              </a:xfrm>
              <a:custGeom>
                <a:avLst/>
                <a:gdLst>
                  <a:gd name="T0" fmla="*/ 187 w 208"/>
                  <a:gd name="T1" fmla="*/ 1 h 101"/>
                  <a:gd name="T2" fmla="*/ 208 w 208"/>
                  <a:gd name="T3" fmla="*/ 4 h 101"/>
                  <a:gd name="T4" fmla="*/ 72 w 208"/>
                  <a:gd name="T5" fmla="*/ 93 h 101"/>
                  <a:gd name="T6" fmla="*/ 33 w 208"/>
                  <a:gd name="T7" fmla="*/ 0 h 101"/>
                  <a:gd name="T8" fmla="*/ 43 w 208"/>
                  <a:gd name="T9" fmla="*/ 9 h 101"/>
                  <a:gd name="T10" fmla="*/ 45 w 208"/>
                  <a:gd name="T11" fmla="*/ 83 h 101"/>
                  <a:gd name="T12" fmla="*/ 187 w 208"/>
                  <a:gd name="T13" fmla="*/ 1 h 101"/>
                </a:gdLst>
                <a:ahLst/>
                <a:cxnLst>
                  <a:cxn ang="0">
                    <a:pos x="T0" y="T1"/>
                  </a:cxn>
                  <a:cxn ang="0">
                    <a:pos x="T2" y="T3"/>
                  </a:cxn>
                  <a:cxn ang="0">
                    <a:pos x="T4" y="T5"/>
                  </a:cxn>
                  <a:cxn ang="0">
                    <a:pos x="T6" y="T7"/>
                  </a:cxn>
                  <a:cxn ang="0">
                    <a:pos x="T8" y="T9"/>
                  </a:cxn>
                  <a:cxn ang="0">
                    <a:pos x="T10" y="T11"/>
                  </a:cxn>
                  <a:cxn ang="0">
                    <a:pos x="T12" y="T13"/>
                  </a:cxn>
                </a:cxnLst>
                <a:rect l="0" t="0" r="r" b="b"/>
                <a:pathLst>
                  <a:path w="208" h="101">
                    <a:moveTo>
                      <a:pt x="187" y="1"/>
                    </a:moveTo>
                    <a:cubicBezTo>
                      <a:pt x="196" y="1"/>
                      <a:pt x="198" y="4"/>
                      <a:pt x="208" y="4"/>
                    </a:cubicBezTo>
                    <a:cubicBezTo>
                      <a:pt x="183" y="32"/>
                      <a:pt x="123" y="91"/>
                      <a:pt x="72" y="93"/>
                    </a:cubicBezTo>
                    <a:cubicBezTo>
                      <a:pt x="37" y="95"/>
                      <a:pt x="0" y="73"/>
                      <a:pt x="33" y="0"/>
                    </a:cubicBezTo>
                    <a:cubicBezTo>
                      <a:pt x="38" y="4"/>
                      <a:pt x="38" y="5"/>
                      <a:pt x="43" y="9"/>
                    </a:cubicBezTo>
                    <a:cubicBezTo>
                      <a:pt x="19" y="49"/>
                      <a:pt x="28" y="73"/>
                      <a:pt x="45" y="83"/>
                    </a:cubicBezTo>
                    <a:cubicBezTo>
                      <a:pt x="77" y="101"/>
                      <a:pt x="155" y="46"/>
                      <a:pt x="187" y="1"/>
                    </a:cubicBez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îṡlíḍe"/>
              <p:cNvSpPr/>
              <p:nvPr/>
            </p:nvSpPr>
            <p:spPr bwMode="auto">
              <a:xfrm>
                <a:off x="2693988" y="2949575"/>
                <a:ext cx="631825" cy="271463"/>
              </a:xfrm>
              <a:custGeom>
                <a:avLst/>
                <a:gdLst>
                  <a:gd name="T0" fmla="*/ 18 w 192"/>
                  <a:gd name="T1" fmla="*/ 81 h 82"/>
                  <a:gd name="T2" fmla="*/ 0 w 192"/>
                  <a:gd name="T3" fmla="*/ 79 h 82"/>
                  <a:gd name="T4" fmla="*/ 74 w 192"/>
                  <a:gd name="T5" fmla="*/ 19 h 82"/>
                  <a:gd name="T6" fmla="*/ 117 w 192"/>
                  <a:gd name="T7" fmla="*/ 3 h 82"/>
                  <a:gd name="T8" fmla="*/ 163 w 192"/>
                  <a:gd name="T9" fmla="*/ 82 h 82"/>
                  <a:gd name="T10" fmla="*/ 153 w 192"/>
                  <a:gd name="T11" fmla="*/ 77 h 82"/>
                  <a:gd name="T12" fmla="*/ 140 w 192"/>
                  <a:gd name="T13" fmla="*/ 10 h 82"/>
                  <a:gd name="T14" fmla="*/ 18 w 192"/>
                  <a:gd name="T15" fmla="*/ 81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2">
                    <a:moveTo>
                      <a:pt x="18" y="81"/>
                    </a:moveTo>
                    <a:cubicBezTo>
                      <a:pt x="10" y="81"/>
                      <a:pt x="8" y="78"/>
                      <a:pt x="0" y="79"/>
                    </a:cubicBezTo>
                    <a:cubicBezTo>
                      <a:pt x="14" y="63"/>
                      <a:pt x="42" y="37"/>
                      <a:pt x="74" y="19"/>
                    </a:cubicBezTo>
                    <a:cubicBezTo>
                      <a:pt x="88" y="12"/>
                      <a:pt x="102" y="4"/>
                      <a:pt x="117" y="3"/>
                    </a:cubicBezTo>
                    <a:cubicBezTo>
                      <a:pt x="148" y="0"/>
                      <a:pt x="192" y="20"/>
                      <a:pt x="163" y="82"/>
                    </a:cubicBezTo>
                    <a:cubicBezTo>
                      <a:pt x="160" y="78"/>
                      <a:pt x="157" y="80"/>
                      <a:pt x="153" y="77"/>
                    </a:cubicBezTo>
                    <a:cubicBezTo>
                      <a:pt x="176" y="35"/>
                      <a:pt x="158" y="10"/>
                      <a:pt x="140" y="10"/>
                    </a:cubicBezTo>
                    <a:cubicBezTo>
                      <a:pt x="103" y="10"/>
                      <a:pt x="44" y="41"/>
                      <a:pt x="18" y="81"/>
                    </a:cubicBez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îŝḷîďe"/>
              <p:cNvSpPr/>
              <p:nvPr/>
            </p:nvSpPr>
            <p:spPr bwMode="auto">
              <a:xfrm>
                <a:off x="2339975" y="3282950"/>
                <a:ext cx="139700" cy="161925"/>
              </a:xfrm>
              <a:custGeom>
                <a:avLst/>
                <a:gdLst>
                  <a:gd name="T0" fmla="*/ 32 w 42"/>
                  <a:gd name="T1" fmla="*/ 0 h 49"/>
                  <a:gd name="T2" fmla="*/ 32 w 42"/>
                  <a:gd name="T3" fmla="*/ 27 h 49"/>
                  <a:gd name="T4" fmla="*/ 30 w 42"/>
                  <a:gd name="T5" fmla="*/ 38 h 49"/>
                  <a:gd name="T6" fmla="*/ 21 w 42"/>
                  <a:gd name="T7" fmla="*/ 42 h 49"/>
                  <a:gd name="T8" fmla="*/ 13 w 42"/>
                  <a:gd name="T9" fmla="*/ 38 h 49"/>
                  <a:gd name="T10" fmla="*/ 11 w 42"/>
                  <a:gd name="T11" fmla="*/ 27 h 49"/>
                  <a:gd name="T12" fmla="*/ 11 w 42"/>
                  <a:gd name="T13" fmla="*/ 0 h 49"/>
                  <a:gd name="T14" fmla="*/ 0 w 42"/>
                  <a:gd name="T15" fmla="*/ 0 h 49"/>
                  <a:gd name="T16" fmla="*/ 0 w 42"/>
                  <a:gd name="T17" fmla="*/ 31 h 49"/>
                  <a:gd name="T18" fmla="*/ 21 w 42"/>
                  <a:gd name="T19" fmla="*/ 49 h 49"/>
                  <a:gd name="T20" fmla="*/ 42 w 42"/>
                  <a:gd name="T21" fmla="*/ 31 h 49"/>
                  <a:gd name="T22" fmla="*/ 42 w 42"/>
                  <a:gd name="T23" fmla="*/ 0 h 49"/>
                  <a:gd name="T24" fmla="*/ 32 w 42"/>
                  <a:gd name="T2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49">
                    <a:moveTo>
                      <a:pt x="32" y="0"/>
                    </a:moveTo>
                    <a:cubicBezTo>
                      <a:pt x="32" y="27"/>
                      <a:pt x="32" y="27"/>
                      <a:pt x="32" y="27"/>
                    </a:cubicBezTo>
                    <a:cubicBezTo>
                      <a:pt x="32" y="32"/>
                      <a:pt x="31" y="36"/>
                      <a:pt x="30" y="38"/>
                    </a:cubicBezTo>
                    <a:cubicBezTo>
                      <a:pt x="28" y="41"/>
                      <a:pt x="25" y="42"/>
                      <a:pt x="21" y="42"/>
                    </a:cubicBezTo>
                    <a:cubicBezTo>
                      <a:pt x="17" y="42"/>
                      <a:pt x="14" y="41"/>
                      <a:pt x="13" y="38"/>
                    </a:cubicBezTo>
                    <a:cubicBezTo>
                      <a:pt x="11" y="36"/>
                      <a:pt x="10" y="32"/>
                      <a:pt x="11" y="27"/>
                    </a:cubicBezTo>
                    <a:cubicBezTo>
                      <a:pt x="11" y="0"/>
                      <a:pt x="11" y="0"/>
                      <a:pt x="11" y="0"/>
                    </a:cubicBezTo>
                    <a:cubicBezTo>
                      <a:pt x="0" y="0"/>
                      <a:pt x="0" y="0"/>
                      <a:pt x="0" y="0"/>
                    </a:cubicBezTo>
                    <a:cubicBezTo>
                      <a:pt x="0" y="31"/>
                      <a:pt x="0" y="31"/>
                      <a:pt x="0" y="31"/>
                    </a:cubicBezTo>
                    <a:cubicBezTo>
                      <a:pt x="0" y="43"/>
                      <a:pt x="8" y="49"/>
                      <a:pt x="21" y="49"/>
                    </a:cubicBezTo>
                    <a:cubicBezTo>
                      <a:pt x="35" y="49"/>
                      <a:pt x="42" y="43"/>
                      <a:pt x="42" y="31"/>
                    </a:cubicBezTo>
                    <a:cubicBezTo>
                      <a:pt x="42" y="0"/>
                      <a:pt x="42" y="0"/>
                      <a:pt x="42" y="0"/>
                    </a:cubicBezTo>
                    <a:lnTo>
                      <a:pt x="32" y="0"/>
                    </a:ln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ṩľîḋé"/>
              <p:cNvSpPr/>
              <p:nvPr/>
            </p:nvSpPr>
            <p:spPr bwMode="auto">
              <a:xfrm>
                <a:off x="2847975" y="3270250"/>
                <a:ext cx="141288" cy="182563"/>
              </a:xfrm>
              <a:custGeom>
                <a:avLst/>
                <a:gdLst>
                  <a:gd name="T0" fmla="*/ 42 w 43"/>
                  <a:gd name="T1" fmla="*/ 16 h 55"/>
                  <a:gd name="T2" fmla="*/ 23 w 43"/>
                  <a:gd name="T3" fmla="*/ 0 h 55"/>
                  <a:gd name="T4" fmla="*/ 1 w 43"/>
                  <a:gd name="T5" fmla="*/ 17 h 55"/>
                  <a:gd name="T6" fmla="*/ 19 w 43"/>
                  <a:gd name="T7" fmla="*/ 32 h 55"/>
                  <a:gd name="T8" fmla="*/ 21 w 43"/>
                  <a:gd name="T9" fmla="*/ 33 h 55"/>
                  <a:gd name="T10" fmla="*/ 31 w 43"/>
                  <a:gd name="T11" fmla="*/ 40 h 55"/>
                  <a:gd name="T12" fmla="*/ 20 w 43"/>
                  <a:gd name="T13" fmla="*/ 47 h 55"/>
                  <a:gd name="T14" fmla="*/ 11 w 43"/>
                  <a:gd name="T15" fmla="*/ 37 h 55"/>
                  <a:gd name="T16" fmla="*/ 0 w 43"/>
                  <a:gd name="T17" fmla="*/ 37 h 55"/>
                  <a:gd name="T18" fmla="*/ 20 w 43"/>
                  <a:gd name="T19" fmla="*/ 55 h 55"/>
                  <a:gd name="T20" fmla="*/ 43 w 43"/>
                  <a:gd name="T21" fmla="*/ 38 h 55"/>
                  <a:gd name="T22" fmla="*/ 25 w 43"/>
                  <a:gd name="T23" fmla="*/ 23 h 55"/>
                  <a:gd name="T24" fmla="*/ 23 w 43"/>
                  <a:gd name="T25" fmla="*/ 23 h 55"/>
                  <a:gd name="T26" fmla="*/ 13 w 43"/>
                  <a:gd name="T27" fmla="*/ 15 h 55"/>
                  <a:gd name="T28" fmla="*/ 22 w 43"/>
                  <a:gd name="T29" fmla="*/ 8 h 55"/>
                  <a:gd name="T30" fmla="*/ 31 w 43"/>
                  <a:gd name="T31" fmla="*/ 16 h 55"/>
                  <a:gd name="T32" fmla="*/ 42 w 43"/>
                  <a:gd name="T33" fmla="*/ 1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55">
                    <a:moveTo>
                      <a:pt x="42" y="16"/>
                    </a:moveTo>
                    <a:cubicBezTo>
                      <a:pt x="41" y="6"/>
                      <a:pt x="35" y="0"/>
                      <a:pt x="23" y="0"/>
                    </a:cubicBezTo>
                    <a:cubicBezTo>
                      <a:pt x="9" y="1"/>
                      <a:pt x="2" y="6"/>
                      <a:pt x="1" y="17"/>
                    </a:cubicBezTo>
                    <a:cubicBezTo>
                      <a:pt x="1" y="24"/>
                      <a:pt x="7" y="29"/>
                      <a:pt x="19" y="32"/>
                    </a:cubicBezTo>
                    <a:cubicBezTo>
                      <a:pt x="19" y="32"/>
                      <a:pt x="20" y="32"/>
                      <a:pt x="21" y="33"/>
                    </a:cubicBezTo>
                    <a:cubicBezTo>
                      <a:pt x="28" y="34"/>
                      <a:pt x="31" y="36"/>
                      <a:pt x="31" y="40"/>
                    </a:cubicBezTo>
                    <a:cubicBezTo>
                      <a:pt x="31" y="45"/>
                      <a:pt x="27" y="47"/>
                      <a:pt x="20" y="47"/>
                    </a:cubicBezTo>
                    <a:cubicBezTo>
                      <a:pt x="14" y="47"/>
                      <a:pt x="11" y="43"/>
                      <a:pt x="11" y="37"/>
                    </a:cubicBezTo>
                    <a:cubicBezTo>
                      <a:pt x="0" y="37"/>
                      <a:pt x="0" y="37"/>
                      <a:pt x="0" y="37"/>
                    </a:cubicBezTo>
                    <a:cubicBezTo>
                      <a:pt x="0" y="49"/>
                      <a:pt x="6" y="55"/>
                      <a:pt x="20" y="55"/>
                    </a:cubicBezTo>
                    <a:cubicBezTo>
                      <a:pt x="35" y="54"/>
                      <a:pt x="43" y="49"/>
                      <a:pt x="43" y="38"/>
                    </a:cubicBezTo>
                    <a:cubicBezTo>
                      <a:pt x="43" y="30"/>
                      <a:pt x="37" y="25"/>
                      <a:pt x="25" y="23"/>
                    </a:cubicBezTo>
                    <a:cubicBezTo>
                      <a:pt x="24" y="23"/>
                      <a:pt x="23" y="23"/>
                      <a:pt x="23" y="23"/>
                    </a:cubicBezTo>
                    <a:cubicBezTo>
                      <a:pt x="16" y="22"/>
                      <a:pt x="13" y="19"/>
                      <a:pt x="13" y="15"/>
                    </a:cubicBezTo>
                    <a:cubicBezTo>
                      <a:pt x="14" y="11"/>
                      <a:pt x="16" y="9"/>
                      <a:pt x="22" y="8"/>
                    </a:cubicBezTo>
                    <a:cubicBezTo>
                      <a:pt x="28" y="8"/>
                      <a:pt x="30" y="11"/>
                      <a:pt x="31" y="16"/>
                    </a:cubicBezTo>
                    <a:lnTo>
                      <a:pt x="42" y="16"/>
                    </a:ln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îŝliďè"/>
              <p:cNvSpPr/>
              <p:nvPr/>
            </p:nvSpPr>
            <p:spPr bwMode="auto">
              <a:xfrm>
                <a:off x="3025775" y="3273425"/>
                <a:ext cx="142875" cy="174625"/>
              </a:xfrm>
              <a:custGeom>
                <a:avLst/>
                <a:gdLst>
                  <a:gd name="T0" fmla="*/ 0 w 90"/>
                  <a:gd name="T1" fmla="*/ 19 h 110"/>
                  <a:gd name="T2" fmla="*/ 34 w 90"/>
                  <a:gd name="T3" fmla="*/ 19 h 110"/>
                  <a:gd name="T4" fmla="*/ 34 w 90"/>
                  <a:gd name="T5" fmla="*/ 110 h 110"/>
                  <a:gd name="T6" fmla="*/ 56 w 90"/>
                  <a:gd name="T7" fmla="*/ 110 h 110"/>
                  <a:gd name="T8" fmla="*/ 56 w 90"/>
                  <a:gd name="T9" fmla="*/ 19 h 110"/>
                  <a:gd name="T10" fmla="*/ 90 w 90"/>
                  <a:gd name="T11" fmla="*/ 19 h 110"/>
                  <a:gd name="T12" fmla="*/ 90 w 90"/>
                  <a:gd name="T13" fmla="*/ 0 h 110"/>
                  <a:gd name="T14" fmla="*/ 0 w 90"/>
                  <a:gd name="T15" fmla="*/ 0 h 110"/>
                  <a:gd name="T16" fmla="*/ 0 w 90"/>
                  <a:gd name="T17" fmla="*/ 1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10">
                    <a:moveTo>
                      <a:pt x="0" y="19"/>
                    </a:moveTo>
                    <a:lnTo>
                      <a:pt x="34" y="19"/>
                    </a:lnTo>
                    <a:lnTo>
                      <a:pt x="34" y="110"/>
                    </a:lnTo>
                    <a:lnTo>
                      <a:pt x="56" y="110"/>
                    </a:lnTo>
                    <a:lnTo>
                      <a:pt x="56" y="19"/>
                    </a:lnTo>
                    <a:lnTo>
                      <a:pt x="90" y="19"/>
                    </a:lnTo>
                    <a:lnTo>
                      <a:pt x="90" y="0"/>
                    </a:lnTo>
                    <a:lnTo>
                      <a:pt x="0" y="0"/>
                    </a:lnTo>
                    <a:lnTo>
                      <a:pt x="0" y="19"/>
                    </a:ln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îsḻiďe"/>
              <p:cNvSpPr/>
              <p:nvPr/>
            </p:nvSpPr>
            <p:spPr bwMode="auto">
              <a:xfrm>
                <a:off x="3211513" y="3260725"/>
                <a:ext cx="147638" cy="168275"/>
              </a:xfrm>
              <a:custGeom>
                <a:avLst/>
                <a:gdLst>
                  <a:gd name="T0" fmla="*/ 45 w 45"/>
                  <a:gd name="T1" fmla="*/ 17 h 51"/>
                  <a:gd name="T2" fmla="*/ 22 w 45"/>
                  <a:gd name="T3" fmla="*/ 0 h 51"/>
                  <a:gd name="T4" fmla="*/ 0 w 45"/>
                  <a:gd name="T5" fmla="*/ 26 h 51"/>
                  <a:gd name="T6" fmla="*/ 22 w 45"/>
                  <a:gd name="T7" fmla="*/ 51 h 51"/>
                  <a:gd name="T8" fmla="*/ 45 w 45"/>
                  <a:gd name="T9" fmla="*/ 35 h 51"/>
                  <a:gd name="T10" fmla="*/ 33 w 45"/>
                  <a:gd name="T11" fmla="*/ 35 h 51"/>
                  <a:gd name="T12" fmla="*/ 22 w 45"/>
                  <a:gd name="T13" fmla="*/ 44 h 51"/>
                  <a:gd name="T14" fmla="*/ 12 w 45"/>
                  <a:gd name="T15" fmla="*/ 26 h 51"/>
                  <a:gd name="T16" fmla="*/ 22 w 45"/>
                  <a:gd name="T17" fmla="*/ 8 h 51"/>
                  <a:gd name="T18" fmla="*/ 33 w 45"/>
                  <a:gd name="T19" fmla="*/ 17 h 51"/>
                  <a:gd name="T20" fmla="*/ 45 w 45"/>
                  <a:gd name="T21" fmla="*/ 1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51">
                    <a:moveTo>
                      <a:pt x="45" y="17"/>
                    </a:moveTo>
                    <a:cubicBezTo>
                      <a:pt x="44" y="6"/>
                      <a:pt x="37" y="0"/>
                      <a:pt x="22" y="0"/>
                    </a:cubicBezTo>
                    <a:cubicBezTo>
                      <a:pt x="8" y="1"/>
                      <a:pt x="1" y="9"/>
                      <a:pt x="0" y="26"/>
                    </a:cubicBezTo>
                    <a:cubicBezTo>
                      <a:pt x="1" y="43"/>
                      <a:pt x="8" y="51"/>
                      <a:pt x="22" y="51"/>
                    </a:cubicBezTo>
                    <a:cubicBezTo>
                      <a:pt x="37" y="51"/>
                      <a:pt x="44" y="46"/>
                      <a:pt x="45" y="35"/>
                    </a:cubicBezTo>
                    <a:cubicBezTo>
                      <a:pt x="33" y="35"/>
                      <a:pt x="33" y="35"/>
                      <a:pt x="33" y="35"/>
                    </a:cubicBezTo>
                    <a:cubicBezTo>
                      <a:pt x="33" y="41"/>
                      <a:pt x="29" y="44"/>
                      <a:pt x="22" y="44"/>
                    </a:cubicBezTo>
                    <a:cubicBezTo>
                      <a:pt x="16" y="44"/>
                      <a:pt x="13" y="38"/>
                      <a:pt x="12" y="26"/>
                    </a:cubicBezTo>
                    <a:cubicBezTo>
                      <a:pt x="13" y="14"/>
                      <a:pt x="16" y="8"/>
                      <a:pt x="22" y="8"/>
                    </a:cubicBezTo>
                    <a:cubicBezTo>
                      <a:pt x="29" y="8"/>
                      <a:pt x="32" y="11"/>
                      <a:pt x="33" y="17"/>
                    </a:cubicBezTo>
                    <a:lnTo>
                      <a:pt x="45" y="17"/>
                    </a:ln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81" name="ïṥḷidè"/>
            <p:cNvGrpSpPr/>
            <p:nvPr userDrawn="1"/>
          </p:nvGrpSpPr>
          <p:grpSpPr>
            <a:xfrm>
              <a:off x="1682758" y="962385"/>
              <a:ext cx="1606542" cy="289834"/>
              <a:chOff x="4164013" y="2535238"/>
              <a:chExt cx="6142038" cy="1108075"/>
            </a:xfrm>
            <a:solidFill>
              <a:srgbClr val="001736"/>
            </a:solidFill>
          </p:grpSpPr>
          <p:sp>
            <p:nvSpPr>
              <p:cNvPr id="85" name="išḷïḍé"/>
              <p:cNvSpPr/>
              <p:nvPr/>
            </p:nvSpPr>
            <p:spPr bwMode="auto">
              <a:xfrm>
                <a:off x="8401050" y="2638425"/>
                <a:ext cx="722313" cy="769938"/>
              </a:xfrm>
              <a:custGeom>
                <a:avLst/>
                <a:gdLst>
                  <a:gd name="T0" fmla="*/ 80 w 219"/>
                  <a:gd name="T1" fmla="*/ 17 h 233"/>
                  <a:gd name="T2" fmla="*/ 75 w 219"/>
                  <a:gd name="T3" fmla="*/ 81 h 233"/>
                  <a:gd name="T4" fmla="*/ 60 w 219"/>
                  <a:gd name="T5" fmla="*/ 127 h 233"/>
                  <a:gd name="T6" fmla="*/ 28 w 219"/>
                  <a:gd name="T7" fmla="*/ 118 h 233"/>
                  <a:gd name="T8" fmla="*/ 0 w 219"/>
                  <a:gd name="T9" fmla="*/ 146 h 233"/>
                  <a:gd name="T10" fmla="*/ 23 w 219"/>
                  <a:gd name="T11" fmla="*/ 150 h 233"/>
                  <a:gd name="T12" fmla="*/ 63 w 219"/>
                  <a:gd name="T13" fmla="*/ 159 h 233"/>
                  <a:gd name="T14" fmla="*/ 32 w 219"/>
                  <a:gd name="T15" fmla="*/ 201 h 233"/>
                  <a:gd name="T16" fmla="*/ 108 w 219"/>
                  <a:gd name="T17" fmla="*/ 194 h 233"/>
                  <a:gd name="T18" fmla="*/ 131 w 219"/>
                  <a:gd name="T19" fmla="*/ 124 h 233"/>
                  <a:gd name="T20" fmla="*/ 218 w 219"/>
                  <a:gd name="T21" fmla="*/ 96 h 233"/>
                  <a:gd name="T22" fmla="*/ 184 w 219"/>
                  <a:gd name="T23" fmla="*/ 77 h 233"/>
                  <a:gd name="T24" fmla="*/ 159 w 219"/>
                  <a:gd name="T25" fmla="*/ 91 h 233"/>
                  <a:gd name="T26" fmla="*/ 131 w 219"/>
                  <a:gd name="T27" fmla="*/ 103 h 233"/>
                  <a:gd name="T28" fmla="*/ 134 w 219"/>
                  <a:gd name="T29" fmla="*/ 36 h 233"/>
                  <a:gd name="T30" fmla="*/ 110 w 219"/>
                  <a:gd name="T31" fmla="*/ 1 h 233"/>
                  <a:gd name="T32" fmla="*/ 80 w 219"/>
                  <a:gd name="T33" fmla="*/ 17 h 233"/>
                  <a:gd name="T34" fmla="*/ 123 w 219"/>
                  <a:gd name="T35" fmla="*/ 185 h 233"/>
                  <a:gd name="T36" fmla="*/ 209 w 219"/>
                  <a:gd name="T37" fmla="*/ 208 h 233"/>
                  <a:gd name="T38" fmla="*/ 196 w 219"/>
                  <a:gd name="T39" fmla="*/ 232 h 233"/>
                  <a:gd name="T40" fmla="*/ 159 w 219"/>
                  <a:gd name="T41" fmla="*/ 223 h 233"/>
                  <a:gd name="T42" fmla="*/ 123 w 219"/>
                  <a:gd name="T43" fmla="*/ 185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233">
                    <a:moveTo>
                      <a:pt x="80" y="17"/>
                    </a:moveTo>
                    <a:cubicBezTo>
                      <a:pt x="81" y="40"/>
                      <a:pt x="76" y="61"/>
                      <a:pt x="75" y="81"/>
                    </a:cubicBezTo>
                    <a:cubicBezTo>
                      <a:pt x="74" y="100"/>
                      <a:pt x="69" y="115"/>
                      <a:pt x="60" y="127"/>
                    </a:cubicBezTo>
                    <a:cubicBezTo>
                      <a:pt x="48" y="126"/>
                      <a:pt x="38" y="125"/>
                      <a:pt x="28" y="118"/>
                    </a:cubicBezTo>
                    <a:cubicBezTo>
                      <a:pt x="18" y="114"/>
                      <a:pt x="3" y="131"/>
                      <a:pt x="0" y="146"/>
                    </a:cubicBezTo>
                    <a:cubicBezTo>
                      <a:pt x="1" y="149"/>
                      <a:pt x="13" y="142"/>
                      <a:pt x="23" y="150"/>
                    </a:cubicBezTo>
                    <a:cubicBezTo>
                      <a:pt x="35" y="160"/>
                      <a:pt x="51" y="162"/>
                      <a:pt x="63" y="159"/>
                    </a:cubicBezTo>
                    <a:cubicBezTo>
                      <a:pt x="58" y="176"/>
                      <a:pt x="46" y="189"/>
                      <a:pt x="32" y="201"/>
                    </a:cubicBezTo>
                    <a:cubicBezTo>
                      <a:pt x="15" y="225"/>
                      <a:pt x="28" y="231"/>
                      <a:pt x="108" y="194"/>
                    </a:cubicBezTo>
                    <a:cubicBezTo>
                      <a:pt x="121" y="171"/>
                      <a:pt x="127" y="149"/>
                      <a:pt x="131" y="124"/>
                    </a:cubicBezTo>
                    <a:cubicBezTo>
                      <a:pt x="164" y="116"/>
                      <a:pt x="210" y="103"/>
                      <a:pt x="218" y="96"/>
                    </a:cubicBezTo>
                    <a:cubicBezTo>
                      <a:pt x="214" y="83"/>
                      <a:pt x="196" y="84"/>
                      <a:pt x="184" y="77"/>
                    </a:cubicBezTo>
                    <a:cubicBezTo>
                      <a:pt x="174" y="80"/>
                      <a:pt x="167" y="85"/>
                      <a:pt x="159" y="91"/>
                    </a:cubicBezTo>
                    <a:cubicBezTo>
                      <a:pt x="150" y="98"/>
                      <a:pt x="140" y="106"/>
                      <a:pt x="131" y="103"/>
                    </a:cubicBezTo>
                    <a:cubicBezTo>
                      <a:pt x="130" y="77"/>
                      <a:pt x="142" y="58"/>
                      <a:pt x="134" y="36"/>
                    </a:cubicBezTo>
                    <a:cubicBezTo>
                      <a:pt x="129" y="24"/>
                      <a:pt x="121" y="12"/>
                      <a:pt x="110" y="1"/>
                    </a:cubicBezTo>
                    <a:cubicBezTo>
                      <a:pt x="96" y="0"/>
                      <a:pt x="100" y="15"/>
                      <a:pt x="80" y="17"/>
                    </a:cubicBezTo>
                    <a:close/>
                    <a:moveTo>
                      <a:pt x="123" y="185"/>
                    </a:moveTo>
                    <a:cubicBezTo>
                      <a:pt x="157" y="182"/>
                      <a:pt x="189" y="182"/>
                      <a:pt x="209" y="208"/>
                    </a:cubicBezTo>
                    <a:cubicBezTo>
                      <a:pt x="219" y="225"/>
                      <a:pt x="205" y="227"/>
                      <a:pt x="196" y="232"/>
                    </a:cubicBezTo>
                    <a:cubicBezTo>
                      <a:pt x="181" y="232"/>
                      <a:pt x="164" y="233"/>
                      <a:pt x="159" y="223"/>
                    </a:cubicBezTo>
                    <a:cubicBezTo>
                      <a:pt x="152" y="207"/>
                      <a:pt x="132" y="202"/>
                      <a:pt x="123"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ïṧ1iḓé"/>
              <p:cNvSpPr/>
              <p:nvPr/>
            </p:nvSpPr>
            <p:spPr bwMode="auto">
              <a:xfrm>
                <a:off x="9459913" y="2535238"/>
                <a:ext cx="846138" cy="1025525"/>
              </a:xfrm>
              <a:custGeom>
                <a:avLst/>
                <a:gdLst>
                  <a:gd name="T0" fmla="*/ 49 w 257"/>
                  <a:gd name="T1" fmla="*/ 24 h 310"/>
                  <a:gd name="T2" fmla="*/ 61 w 257"/>
                  <a:gd name="T3" fmla="*/ 78 h 310"/>
                  <a:gd name="T4" fmla="*/ 85 w 257"/>
                  <a:gd name="T5" fmla="*/ 72 h 310"/>
                  <a:gd name="T6" fmla="*/ 88 w 257"/>
                  <a:gd name="T7" fmla="*/ 55 h 310"/>
                  <a:gd name="T8" fmla="*/ 89 w 257"/>
                  <a:gd name="T9" fmla="*/ 37 h 310"/>
                  <a:gd name="T10" fmla="*/ 49 w 257"/>
                  <a:gd name="T11" fmla="*/ 24 h 310"/>
                  <a:gd name="T12" fmla="*/ 147 w 257"/>
                  <a:gd name="T13" fmla="*/ 48 h 310"/>
                  <a:gd name="T14" fmla="*/ 118 w 257"/>
                  <a:gd name="T15" fmla="*/ 26 h 310"/>
                  <a:gd name="T16" fmla="*/ 122 w 257"/>
                  <a:gd name="T17" fmla="*/ 62 h 310"/>
                  <a:gd name="T18" fmla="*/ 147 w 257"/>
                  <a:gd name="T19" fmla="*/ 48 h 310"/>
                  <a:gd name="T20" fmla="*/ 208 w 257"/>
                  <a:gd name="T21" fmla="*/ 9 h 310"/>
                  <a:gd name="T22" fmla="*/ 164 w 257"/>
                  <a:gd name="T23" fmla="*/ 76 h 310"/>
                  <a:gd name="T24" fmla="*/ 227 w 257"/>
                  <a:gd name="T25" fmla="*/ 63 h 310"/>
                  <a:gd name="T26" fmla="*/ 250 w 257"/>
                  <a:gd name="T27" fmla="*/ 38 h 310"/>
                  <a:gd name="T28" fmla="*/ 208 w 257"/>
                  <a:gd name="T29" fmla="*/ 9 h 310"/>
                  <a:gd name="T30" fmla="*/ 1 w 257"/>
                  <a:gd name="T31" fmla="*/ 163 h 310"/>
                  <a:gd name="T32" fmla="*/ 14 w 257"/>
                  <a:gd name="T33" fmla="*/ 116 h 310"/>
                  <a:gd name="T34" fmla="*/ 179 w 257"/>
                  <a:gd name="T35" fmla="*/ 101 h 310"/>
                  <a:gd name="T36" fmla="*/ 191 w 257"/>
                  <a:gd name="T37" fmla="*/ 129 h 310"/>
                  <a:gd name="T38" fmla="*/ 162 w 257"/>
                  <a:gd name="T39" fmla="*/ 149 h 310"/>
                  <a:gd name="T40" fmla="*/ 135 w 257"/>
                  <a:gd name="T41" fmla="*/ 215 h 310"/>
                  <a:gd name="T42" fmla="*/ 169 w 257"/>
                  <a:gd name="T43" fmla="*/ 222 h 310"/>
                  <a:gd name="T44" fmla="*/ 199 w 257"/>
                  <a:gd name="T45" fmla="*/ 221 h 310"/>
                  <a:gd name="T46" fmla="*/ 199 w 257"/>
                  <a:gd name="T47" fmla="*/ 247 h 310"/>
                  <a:gd name="T48" fmla="*/ 149 w 257"/>
                  <a:gd name="T49" fmla="*/ 246 h 310"/>
                  <a:gd name="T50" fmla="*/ 148 w 257"/>
                  <a:gd name="T51" fmla="*/ 259 h 310"/>
                  <a:gd name="T52" fmla="*/ 111 w 257"/>
                  <a:gd name="T53" fmla="*/ 300 h 310"/>
                  <a:gd name="T54" fmla="*/ 41 w 257"/>
                  <a:gd name="T55" fmla="*/ 263 h 310"/>
                  <a:gd name="T56" fmla="*/ 32 w 257"/>
                  <a:gd name="T57" fmla="*/ 213 h 310"/>
                  <a:gd name="T58" fmla="*/ 104 w 257"/>
                  <a:gd name="T59" fmla="*/ 219 h 310"/>
                  <a:gd name="T60" fmla="*/ 139 w 257"/>
                  <a:gd name="T61" fmla="*/ 167 h 310"/>
                  <a:gd name="T62" fmla="*/ 98 w 257"/>
                  <a:gd name="T63" fmla="*/ 183 h 310"/>
                  <a:gd name="T64" fmla="*/ 67 w 257"/>
                  <a:gd name="T65" fmla="*/ 196 h 310"/>
                  <a:gd name="T66" fmla="*/ 145 w 257"/>
                  <a:gd name="T67" fmla="*/ 136 h 310"/>
                  <a:gd name="T68" fmla="*/ 55 w 257"/>
                  <a:gd name="T69" fmla="*/ 149 h 310"/>
                  <a:gd name="T70" fmla="*/ 39 w 257"/>
                  <a:gd name="T71" fmla="*/ 154 h 310"/>
                  <a:gd name="T72" fmla="*/ 1 w 257"/>
                  <a:gd name="T73" fmla="*/ 163 h 310"/>
                  <a:gd name="T74" fmla="*/ 60 w 257"/>
                  <a:gd name="T75" fmla="*/ 249 h 310"/>
                  <a:gd name="T76" fmla="*/ 71 w 257"/>
                  <a:gd name="T77" fmla="*/ 272 h 310"/>
                  <a:gd name="T78" fmla="*/ 104 w 257"/>
                  <a:gd name="T79" fmla="*/ 272 h 310"/>
                  <a:gd name="T80" fmla="*/ 114 w 257"/>
                  <a:gd name="T81" fmla="*/ 253 h 310"/>
                  <a:gd name="T82" fmla="*/ 60 w 257"/>
                  <a:gd name="T83" fmla="*/ 24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7" h="310">
                    <a:moveTo>
                      <a:pt x="49" y="24"/>
                    </a:moveTo>
                    <a:cubicBezTo>
                      <a:pt x="36" y="41"/>
                      <a:pt x="44" y="58"/>
                      <a:pt x="61" y="78"/>
                    </a:cubicBezTo>
                    <a:cubicBezTo>
                      <a:pt x="74" y="80"/>
                      <a:pt x="82" y="79"/>
                      <a:pt x="85" y="72"/>
                    </a:cubicBezTo>
                    <a:cubicBezTo>
                      <a:pt x="88" y="68"/>
                      <a:pt x="87" y="61"/>
                      <a:pt x="88" y="55"/>
                    </a:cubicBezTo>
                    <a:cubicBezTo>
                      <a:pt x="88" y="49"/>
                      <a:pt x="90" y="43"/>
                      <a:pt x="89" y="37"/>
                    </a:cubicBezTo>
                    <a:cubicBezTo>
                      <a:pt x="84" y="20"/>
                      <a:pt x="47" y="4"/>
                      <a:pt x="49" y="24"/>
                    </a:cubicBezTo>
                    <a:close/>
                    <a:moveTo>
                      <a:pt x="147" y="48"/>
                    </a:moveTo>
                    <a:cubicBezTo>
                      <a:pt x="141" y="36"/>
                      <a:pt x="139" y="22"/>
                      <a:pt x="118" y="26"/>
                    </a:cubicBezTo>
                    <a:cubicBezTo>
                      <a:pt x="103" y="43"/>
                      <a:pt x="115" y="56"/>
                      <a:pt x="122" y="62"/>
                    </a:cubicBezTo>
                    <a:cubicBezTo>
                      <a:pt x="125" y="70"/>
                      <a:pt x="130" y="64"/>
                      <a:pt x="147" y="48"/>
                    </a:cubicBezTo>
                    <a:close/>
                    <a:moveTo>
                      <a:pt x="208" y="9"/>
                    </a:moveTo>
                    <a:cubicBezTo>
                      <a:pt x="193" y="40"/>
                      <a:pt x="178" y="52"/>
                      <a:pt x="164" y="76"/>
                    </a:cubicBezTo>
                    <a:cubicBezTo>
                      <a:pt x="186" y="60"/>
                      <a:pt x="207" y="62"/>
                      <a:pt x="227" y="63"/>
                    </a:cubicBezTo>
                    <a:cubicBezTo>
                      <a:pt x="250" y="50"/>
                      <a:pt x="257" y="42"/>
                      <a:pt x="250" y="38"/>
                    </a:cubicBezTo>
                    <a:cubicBezTo>
                      <a:pt x="240" y="17"/>
                      <a:pt x="229" y="0"/>
                      <a:pt x="208" y="9"/>
                    </a:cubicBezTo>
                    <a:close/>
                    <a:moveTo>
                      <a:pt x="1" y="163"/>
                    </a:moveTo>
                    <a:cubicBezTo>
                      <a:pt x="3" y="149"/>
                      <a:pt x="12" y="130"/>
                      <a:pt x="14" y="116"/>
                    </a:cubicBezTo>
                    <a:cubicBezTo>
                      <a:pt x="62" y="91"/>
                      <a:pt x="104" y="91"/>
                      <a:pt x="179" y="101"/>
                    </a:cubicBezTo>
                    <a:cubicBezTo>
                      <a:pt x="186" y="106"/>
                      <a:pt x="193" y="121"/>
                      <a:pt x="191" y="129"/>
                    </a:cubicBezTo>
                    <a:cubicBezTo>
                      <a:pt x="180" y="139"/>
                      <a:pt x="173" y="139"/>
                      <a:pt x="162" y="149"/>
                    </a:cubicBezTo>
                    <a:cubicBezTo>
                      <a:pt x="166" y="170"/>
                      <a:pt x="149" y="192"/>
                      <a:pt x="135" y="215"/>
                    </a:cubicBezTo>
                    <a:cubicBezTo>
                      <a:pt x="136" y="226"/>
                      <a:pt x="151" y="225"/>
                      <a:pt x="169" y="222"/>
                    </a:cubicBezTo>
                    <a:cubicBezTo>
                      <a:pt x="179" y="221"/>
                      <a:pt x="191" y="216"/>
                      <a:pt x="199" y="221"/>
                    </a:cubicBezTo>
                    <a:cubicBezTo>
                      <a:pt x="220" y="236"/>
                      <a:pt x="204" y="246"/>
                      <a:pt x="199" y="247"/>
                    </a:cubicBezTo>
                    <a:cubicBezTo>
                      <a:pt x="177" y="249"/>
                      <a:pt x="153" y="250"/>
                      <a:pt x="149" y="246"/>
                    </a:cubicBezTo>
                    <a:cubicBezTo>
                      <a:pt x="146" y="252"/>
                      <a:pt x="150" y="252"/>
                      <a:pt x="148" y="259"/>
                    </a:cubicBezTo>
                    <a:cubicBezTo>
                      <a:pt x="141" y="287"/>
                      <a:pt x="127" y="298"/>
                      <a:pt x="111" y="300"/>
                    </a:cubicBezTo>
                    <a:cubicBezTo>
                      <a:pt x="70" y="310"/>
                      <a:pt x="40" y="303"/>
                      <a:pt x="41" y="263"/>
                    </a:cubicBezTo>
                    <a:cubicBezTo>
                      <a:pt x="18" y="240"/>
                      <a:pt x="9" y="221"/>
                      <a:pt x="32" y="213"/>
                    </a:cubicBezTo>
                    <a:cubicBezTo>
                      <a:pt x="42" y="226"/>
                      <a:pt x="69" y="225"/>
                      <a:pt x="104" y="219"/>
                    </a:cubicBezTo>
                    <a:cubicBezTo>
                      <a:pt x="116" y="201"/>
                      <a:pt x="127" y="184"/>
                      <a:pt x="139" y="167"/>
                    </a:cubicBezTo>
                    <a:cubicBezTo>
                      <a:pt x="128" y="166"/>
                      <a:pt x="105" y="163"/>
                      <a:pt x="98" y="183"/>
                    </a:cubicBezTo>
                    <a:cubicBezTo>
                      <a:pt x="91" y="205"/>
                      <a:pt x="75" y="199"/>
                      <a:pt x="67" y="196"/>
                    </a:cubicBezTo>
                    <a:cubicBezTo>
                      <a:pt x="51" y="158"/>
                      <a:pt x="125" y="157"/>
                      <a:pt x="145" y="136"/>
                    </a:cubicBezTo>
                    <a:cubicBezTo>
                      <a:pt x="131" y="121"/>
                      <a:pt x="100" y="131"/>
                      <a:pt x="55" y="149"/>
                    </a:cubicBezTo>
                    <a:cubicBezTo>
                      <a:pt x="53" y="149"/>
                      <a:pt x="40" y="151"/>
                      <a:pt x="39" y="154"/>
                    </a:cubicBezTo>
                    <a:cubicBezTo>
                      <a:pt x="36" y="177"/>
                      <a:pt x="0" y="189"/>
                      <a:pt x="1" y="163"/>
                    </a:cubicBezTo>
                    <a:close/>
                    <a:moveTo>
                      <a:pt x="60" y="249"/>
                    </a:moveTo>
                    <a:cubicBezTo>
                      <a:pt x="55" y="256"/>
                      <a:pt x="58" y="262"/>
                      <a:pt x="71" y="272"/>
                    </a:cubicBezTo>
                    <a:cubicBezTo>
                      <a:pt x="75" y="275"/>
                      <a:pt x="88" y="273"/>
                      <a:pt x="104" y="272"/>
                    </a:cubicBezTo>
                    <a:cubicBezTo>
                      <a:pt x="108" y="264"/>
                      <a:pt x="111" y="261"/>
                      <a:pt x="114" y="253"/>
                    </a:cubicBezTo>
                    <a:cubicBezTo>
                      <a:pt x="96" y="251"/>
                      <a:pt x="78" y="250"/>
                      <a:pt x="60" y="2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ïśḻîḍé"/>
              <p:cNvSpPr/>
              <p:nvPr/>
            </p:nvSpPr>
            <p:spPr bwMode="auto">
              <a:xfrm>
                <a:off x="4164013" y="2589213"/>
                <a:ext cx="606425" cy="922338"/>
              </a:xfrm>
              <a:custGeom>
                <a:avLst/>
                <a:gdLst>
                  <a:gd name="T0" fmla="*/ 13 w 184"/>
                  <a:gd name="T1" fmla="*/ 114 h 279"/>
                  <a:gd name="T2" fmla="*/ 6 w 184"/>
                  <a:gd name="T3" fmla="*/ 136 h 279"/>
                  <a:gd name="T4" fmla="*/ 1 w 184"/>
                  <a:gd name="T5" fmla="*/ 157 h 279"/>
                  <a:gd name="T6" fmla="*/ 59 w 184"/>
                  <a:gd name="T7" fmla="*/ 225 h 279"/>
                  <a:gd name="T8" fmla="*/ 67 w 184"/>
                  <a:gd name="T9" fmla="*/ 255 h 279"/>
                  <a:gd name="T10" fmla="*/ 103 w 184"/>
                  <a:gd name="T11" fmla="*/ 279 h 279"/>
                  <a:gd name="T12" fmla="*/ 167 w 184"/>
                  <a:gd name="T13" fmla="*/ 273 h 279"/>
                  <a:gd name="T14" fmla="*/ 184 w 184"/>
                  <a:gd name="T15" fmla="*/ 260 h 279"/>
                  <a:gd name="T16" fmla="*/ 182 w 184"/>
                  <a:gd name="T17" fmla="*/ 236 h 279"/>
                  <a:gd name="T18" fmla="*/ 135 w 184"/>
                  <a:gd name="T19" fmla="*/ 237 h 279"/>
                  <a:gd name="T20" fmla="*/ 90 w 184"/>
                  <a:gd name="T21" fmla="*/ 227 h 279"/>
                  <a:gd name="T22" fmla="*/ 143 w 184"/>
                  <a:gd name="T23" fmla="*/ 202 h 279"/>
                  <a:gd name="T24" fmla="*/ 146 w 184"/>
                  <a:gd name="T25" fmla="*/ 159 h 279"/>
                  <a:gd name="T26" fmla="*/ 182 w 184"/>
                  <a:gd name="T27" fmla="*/ 113 h 279"/>
                  <a:gd name="T28" fmla="*/ 126 w 184"/>
                  <a:gd name="T29" fmla="*/ 63 h 279"/>
                  <a:gd name="T30" fmla="*/ 83 w 184"/>
                  <a:gd name="T31" fmla="*/ 0 h 279"/>
                  <a:gd name="T32" fmla="*/ 88 w 184"/>
                  <a:gd name="T33" fmla="*/ 60 h 279"/>
                  <a:gd name="T34" fmla="*/ 41 w 184"/>
                  <a:gd name="T35" fmla="*/ 124 h 279"/>
                  <a:gd name="T36" fmla="*/ 46 w 184"/>
                  <a:gd name="T37" fmla="*/ 182 h 279"/>
                  <a:gd name="T38" fmla="*/ 13 w 184"/>
                  <a:gd name="T39" fmla="*/ 114 h 279"/>
                  <a:gd name="T40" fmla="*/ 112 w 184"/>
                  <a:gd name="T41" fmla="*/ 90 h 279"/>
                  <a:gd name="T42" fmla="*/ 132 w 184"/>
                  <a:gd name="T43" fmla="*/ 89 h 279"/>
                  <a:gd name="T44" fmla="*/ 147 w 184"/>
                  <a:gd name="T45" fmla="*/ 114 h 279"/>
                  <a:gd name="T46" fmla="*/ 129 w 184"/>
                  <a:gd name="T47" fmla="*/ 141 h 279"/>
                  <a:gd name="T48" fmla="*/ 108 w 184"/>
                  <a:gd name="T49" fmla="*/ 142 h 279"/>
                  <a:gd name="T50" fmla="*/ 105 w 184"/>
                  <a:gd name="T51" fmla="*/ 117 h 279"/>
                  <a:gd name="T52" fmla="*/ 112 w 184"/>
                  <a:gd name="T53" fmla="*/ 90 h 279"/>
                  <a:gd name="T54" fmla="*/ 89 w 184"/>
                  <a:gd name="T55" fmla="*/ 161 h 279"/>
                  <a:gd name="T56" fmla="*/ 107 w 184"/>
                  <a:gd name="T57" fmla="*/ 158 h 279"/>
                  <a:gd name="T58" fmla="*/ 105 w 184"/>
                  <a:gd name="T59" fmla="*/ 167 h 279"/>
                  <a:gd name="T60" fmla="*/ 95 w 184"/>
                  <a:gd name="T61" fmla="*/ 168 h 279"/>
                  <a:gd name="T62" fmla="*/ 89 w 184"/>
                  <a:gd name="T63" fmla="*/ 161 h 279"/>
                  <a:gd name="T64" fmla="*/ 95 w 184"/>
                  <a:gd name="T65" fmla="*/ 181 h 279"/>
                  <a:gd name="T66" fmla="*/ 112 w 184"/>
                  <a:gd name="T67" fmla="*/ 178 h 279"/>
                  <a:gd name="T68" fmla="*/ 119 w 184"/>
                  <a:gd name="T69" fmla="*/ 184 h 279"/>
                  <a:gd name="T70" fmla="*/ 103 w 184"/>
                  <a:gd name="T71" fmla="*/ 186 h 279"/>
                  <a:gd name="T72" fmla="*/ 95 w 184"/>
                  <a:gd name="T73" fmla="*/ 18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4" h="279">
                    <a:moveTo>
                      <a:pt x="13" y="114"/>
                    </a:moveTo>
                    <a:cubicBezTo>
                      <a:pt x="7" y="115"/>
                      <a:pt x="8" y="124"/>
                      <a:pt x="6" y="136"/>
                    </a:cubicBezTo>
                    <a:cubicBezTo>
                      <a:pt x="5" y="142"/>
                      <a:pt x="0" y="150"/>
                      <a:pt x="1" y="157"/>
                    </a:cubicBezTo>
                    <a:cubicBezTo>
                      <a:pt x="1" y="205"/>
                      <a:pt x="21" y="214"/>
                      <a:pt x="59" y="225"/>
                    </a:cubicBezTo>
                    <a:cubicBezTo>
                      <a:pt x="62" y="235"/>
                      <a:pt x="65" y="245"/>
                      <a:pt x="67" y="255"/>
                    </a:cubicBezTo>
                    <a:cubicBezTo>
                      <a:pt x="77" y="267"/>
                      <a:pt x="90" y="274"/>
                      <a:pt x="103" y="279"/>
                    </a:cubicBezTo>
                    <a:cubicBezTo>
                      <a:pt x="126" y="273"/>
                      <a:pt x="147" y="270"/>
                      <a:pt x="167" y="273"/>
                    </a:cubicBezTo>
                    <a:cubicBezTo>
                      <a:pt x="173" y="269"/>
                      <a:pt x="178" y="264"/>
                      <a:pt x="184" y="260"/>
                    </a:cubicBezTo>
                    <a:cubicBezTo>
                      <a:pt x="182" y="254"/>
                      <a:pt x="180" y="242"/>
                      <a:pt x="182" y="236"/>
                    </a:cubicBezTo>
                    <a:cubicBezTo>
                      <a:pt x="158" y="235"/>
                      <a:pt x="147" y="237"/>
                      <a:pt x="135" y="237"/>
                    </a:cubicBezTo>
                    <a:cubicBezTo>
                      <a:pt x="108" y="251"/>
                      <a:pt x="91" y="245"/>
                      <a:pt x="90" y="227"/>
                    </a:cubicBezTo>
                    <a:cubicBezTo>
                      <a:pt x="107" y="226"/>
                      <a:pt x="119" y="224"/>
                      <a:pt x="143" y="202"/>
                    </a:cubicBezTo>
                    <a:cubicBezTo>
                      <a:pt x="138" y="188"/>
                      <a:pt x="138" y="173"/>
                      <a:pt x="146" y="159"/>
                    </a:cubicBezTo>
                    <a:cubicBezTo>
                      <a:pt x="158" y="144"/>
                      <a:pt x="170" y="128"/>
                      <a:pt x="182" y="113"/>
                    </a:cubicBezTo>
                    <a:cubicBezTo>
                      <a:pt x="167" y="92"/>
                      <a:pt x="147" y="78"/>
                      <a:pt x="126" y="63"/>
                    </a:cubicBezTo>
                    <a:cubicBezTo>
                      <a:pt x="128" y="26"/>
                      <a:pt x="110" y="5"/>
                      <a:pt x="83" y="0"/>
                    </a:cubicBezTo>
                    <a:cubicBezTo>
                      <a:pt x="90" y="24"/>
                      <a:pt x="97" y="45"/>
                      <a:pt x="88" y="60"/>
                    </a:cubicBezTo>
                    <a:cubicBezTo>
                      <a:pt x="66" y="78"/>
                      <a:pt x="50" y="100"/>
                      <a:pt x="41" y="124"/>
                    </a:cubicBezTo>
                    <a:cubicBezTo>
                      <a:pt x="54" y="142"/>
                      <a:pt x="64" y="161"/>
                      <a:pt x="46" y="182"/>
                    </a:cubicBezTo>
                    <a:cubicBezTo>
                      <a:pt x="25" y="161"/>
                      <a:pt x="20" y="120"/>
                      <a:pt x="13" y="114"/>
                    </a:cubicBezTo>
                    <a:close/>
                    <a:moveTo>
                      <a:pt x="112" y="90"/>
                    </a:moveTo>
                    <a:cubicBezTo>
                      <a:pt x="119" y="91"/>
                      <a:pt x="125" y="87"/>
                      <a:pt x="132" y="89"/>
                    </a:cubicBezTo>
                    <a:cubicBezTo>
                      <a:pt x="149" y="95"/>
                      <a:pt x="155" y="107"/>
                      <a:pt x="147" y="114"/>
                    </a:cubicBezTo>
                    <a:cubicBezTo>
                      <a:pt x="141" y="123"/>
                      <a:pt x="135" y="132"/>
                      <a:pt x="129" y="141"/>
                    </a:cubicBezTo>
                    <a:cubicBezTo>
                      <a:pt x="122" y="145"/>
                      <a:pt x="115" y="145"/>
                      <a:pt x="108" y="142"/>
                    </a:cubicBezTo>
                    <a:cubicBezTo>
                      <a:pt x="107" y="134"/>
                      <a:pt x="106" y="125"/>
                      <a:pt x="105" y="117"/>
                    </a:cubicBezTo>
                    <a:cubicBezTo>
                      <a:pt x="102" y="104"/>
                      <a:pt x="105" y="96"/>
                      <a:pt x="112" y="90"/>
                    </a:cubicBezTo>
                    <a:close/>
                    <a:moveTo>
                      <a:pt x="89" y="161"/>
                    </a:moveTo>
                    <a:cubicBezTo>
                      <a:pt x="93" y="159"/>
                      <a:pt x="102" y="160"/>
                      <a:pt x="107" y="158"/>
                    </a:cubicBezTo>
                    <a:cubicBezTo>
                      <a:pt x="108" y="162"/>
                      <a:pt x="104" y="163"/>
                      <a:pt x="105" y="167"/>
                    </a:cubicBezTo>
                    <a:cubicBezTo>
                      <a:pt x="101" y="167"/>
                      <a:pt x="98" y="168"/>
                      <a:pt x="95" y="168"/>
                    </a:cubicBezTo>
                    <a:cubicBezTo>
                      <a:pt x="93" y="166"/>
                      <a:pt x="91" y="164"/>
                      <a:pt x="89" y="161"/>
                    </a:cubicBezTo>
                    <a:close/>
                    <a:moveTo>
                      <a:pt x="95" y="181"/>
                    </a:moveTo>
                    <a:cubicBezTo>
                      <a:pt x="101" y="180"/>
                      <a:pt x="106" y="179"/>
                      <a:pt x="112" y="178"/>
                    </a:cubicBezTo>
                    <a:cubicBezTo>
                      <a:pt x="114" y="180"/>
                      <a:pt x="117" y="182"/>
                      <a:pt x="119" y="184"/>
                    </a:cubicBezTo>
                    <a:cubicBezTo>
                      <a:pt x="114" y="185"/>
                      <a:pt x="108" y="185"/>
                      <a:pt x="103" y="186"/>
                    </a:cubicBezTo>
                    <a:cubicBezTo>
                      <a:pt x="100" y="185"/>
                      <a:pt x="98" y="183"/>
                      <a:pt x="95" y="1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íṣľïḑe"/>
              <p:cNvSpPr/>
              <p:nvPr/>
            </p:nvSpPr>
            <p:spPr bwMode="auto">
              <a:xfrm>
                <a:off x="5183188" y="2668588"/>
                <a:ext cx="615950" cy="763588"/>
              </a:xfrm>
              <a:custGeom>
                <a:avLst/>
                <a:gdLst>
                  <a:gd name="T0" fmla="*/ 49 w 187"/>
                  <a:gd name="T1" fmla="*/ 23 h 231"/>
                  <a:gd name="T2" fmla="*/ 68 w 187"/>
                  <a:gd name="T3" fmla="*/ 14 h 231"/>
                  <a:gd name="T4" fmla="*/ 92 w 187"/>
                  <a:gd name="T5" fmla="*/ 3 h 231"/>
                  <a:gd name="T6" fmla="*/ 120 w 187"/>
                  <a:gd name="T7" fmla="*/ 16 h 231"/>
                  <a:gd name="T8" fmla="*/ 124 w 187"/>
                  <a:gd name="T9" fmla="*/ 34 h 231"/>
                  <a:gd name="T10" fmla="*/ 90 w 187"/>
                  <a:gd name="T11" fmla="*/ 113 h 231"/>
                  <a:gd name="T12" fmla="*/ 142 w 187"/>
                  <a:gd name="T13" fmla="*/ 125 h 231"/>
                  <a:gd name="T14" fmla="*/ 181 w 187"/>
                  <a:gd name="T15" fmla="*/ 136 h 231"/>
                  <a:gd name="T16" fmla="*/ 178 w 187"/>
                  <a:gd name="T17" fmla="*/ 157 h 231"/>
                  <a:gd name="T18" fmla="*/ 142 w 187"/>
                  <a:gd name="T19" fmla="*/ 158 h 231"/>
                  <a:gd name="T20" fmla="*/ 111 w 187"/>
                  <a:gd name="T21" fmla="*/ 229 h 231"/>
                  <a:gd name="T22" fmla="*/ 58 w 187"/>
                  <a:gd name="T23" fmla="*/ 227 h 231"/>
                  <a:gd name="T24" fmla="*/ 23 w 187"/>
                  <a:gd name="T25" fmla="*/ 223 h 231"/>
                  <a:gd name="T26" fmla="*/ 13 w 187"/>
                  <a:gd name="T27" fmla="*/ 169 h 231"/>
                  <a:gd name="T28" fmla="*/ 5 w 187"/>
                  <a:gd name="T29" fmla="*/ 141 h 231"/>
                  <a:gd name="T30" fmla="*/ 64 w 187"/>
                  <a:gd name="T31" fmla="*/ 136 h 231"/>
                  <a:gd name="T32" fmla="*/ 57 w 187"/>
                  <a:gd name="T33" fmla="*/ 120 h 231"/>
                  <a:gd name="T34" fmla="*/ 83 w 187"/>
                  <a:gd name="T35" fmla="*/ 66 h 231"/>
                  <a:gd name="T36" fmla="*/ 76 w 187"/>
                  <a:gd name="T37" fmla="*/ 42 h 231"/>
                  <a:gd name="T38" fmla="*/ 49 w 187"/>
                  <a:gd name="T39" fmla="*/ 23 h 231"/>
                  <a:gd name="T40" fmla="*/ 31 w 187"/>
                  <a:gd name="T41" fmla="*/ 165 h 231"/>
                  <a:gd name="T42" fmla="*/ 89 w 187"/>
                  <a:gd name="T43" fmla="*/ 198 h 231"/>
                  <a:gd name="T44" fmla="*/ 97 w 187"/>
                  <a:gd name="T45" fmla="*/ 162 h 231"/>
                  <a:gd name="T46" fmla="*/ 31 w 187"/>
                  <a:gd name="T47" fmla="*/ 16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7" h="231">
                    <a:moveTo>
                      <a:pt x="49" y="23"/>
                    </a:moveTo>
                    <a:cubicBezTo>
                      <a:pt x="54" y="19"/>
                      <a:pt x="61" y="18"/>
                      <a:pt x="68" y="14"/>
                    </a:cubicBezTo>
                    <a:cubicBezTo>
                      <a:pt x="75" y="11"/>
                      <a:pt x="84" y="5"/>
                      <a:pt x="92" y="3"/>
                    </a:cubicBezTo>
                    <a:cubicBezTo>
                      <a:pt x="104" y="0"/>
                      <a:pt x="114" y="7"/>
                      <a:pt x="120" y="16"/>
                    </a:cubicBezTo>
                    <a:cubicBezTo>
                      <a:pt x="123" y="21"/>
                      <a:pt x="123" y="28"/>
                      <a:pt x="124" y="34"/>
                    </a:cubicBezTo>
                    <a:cubicBezTo>
                      <a:pt x="119" y="63"/>
                      <a:pt x="105" y="88"/>
                      <a:pt x="90" y="113"/>
                    </a:cubicBezTo>
                    <a:cubicBezTo>
                      <a:pt x="103" y="124"/>
                      <a:pt x="125" y="121"/>
                      <a:pt x="142" y="125"/>
                    </a:cubicBezTo>
                    <a:cubicBezTo>
                      <a:pt x="148" y="126"/>
                      <a:pt x="170" y="127"/>
                      <a:pt x="181" y="136"/>
                    </a:cubicBezTo>
                    <a:cubicBezTo>
                      <a:pt x="187" y="141"/>
                      <a:pt x="185" y="148"/>
                      <a:pt x="178" y="157"/>
                    </a:cubicBezTo>
                    <a:cubicBezTo>
                      <a:pt x="174" y="162"/>
                      <a:pt x="148" y="155"/>
                      <a:pt x="142" y="158"/>
                    </a:cubicBezTo>
                    <a:cubicBezTo>
                      <a:pt x="134" y="181"/>
                      <a:pt x="134" y="200"/>
                      <a:pt x="111" y="229"/>
                    </a:cubicBezTo>
                    <a:cubicBezTo>
                      <a:pt x="96" y="230"/>
                      <a:pt x="76" y="231"/>
                      <a:pt x="58" y="227"/>
                    </a:cubicBezTo>
                    <a:cubicBezTo>
                      <a:pt x="46" y="224"/>
                      <a:pt x="33" y="225"/>
                      <a:pt x="23" y="223"/>
                    </a:cubicBezTo>
                    <a:cubicBezTo>
                      <a:pt x="28" y="203"/>
                      <a:pt x="25" y="185"/>
                      <a:pt x="13" y="169"/>
                    </a:cubicBezTo>
                    <a:cubicBezTo>
                      <a:pt x="5" y="164"/>
                      <a:pt x="0" y="156"/>
                      <a:pt x="5" y="141"/>
                    </a:cubicBezTo>
                    <a:cubicBezTo>
                      <a:pt x="15" y="129"/>
                      <a:pt x="41" y="134"/>
                      <a:pt x="64" y="136"/>
                    </a:cubicBezTo>
                    <a:cubicBezTo>
                      <a:pt x="62" y="131"/>
                      <a:pt x="59" y="125"/>
                      <a:pt x="57" y="120"/>
                    </a:cubicBezTo>
                    <a:cubicBezTo>
                      <a:pt x="62" y="102"/>
                      <a:pt x="71" y="88"/>
                      <a:pt x="83" y="66"/>
                    </a:cubicBezTo>
                    <a:cubicBezTo>
                      <a:pt x="73" y="62"/>
                      <a:pt x="69" y="49"/>
                      <a:pt x="76" y="42"/>
                    </a:cubicBezTo>
                    <a:cubicBezTo>
                      <a:pt x="81" y="36"/>
                      <a:pt x="60" y="36"/>
                      <a:pt x="49" y="23"/>
                    </a:cubicBezTo>
                    <a:close/>
                    <a:moveTo>
                      <a:pt x="31" y="165"/>
                    </a:moveTo>
                    <a:cubicBezTo>
                      <a:pt x="34" y="187"/>
                      <a:pt x="54" y="198"/>
                      <a:pt x="89" y="198"/>
                    </a:cubicBezTo>
                    <a:cubicBezTo>
                      <a:pt x="100" y="189"/>
                      <a:pt x="102" y="177"/>
                      <a:pt x="97" y="162"/>
                    </a:cubicBezTo>
                    <a:cubicBezTo>
                      <a:pt x="75" y="158"/>
                      <a:pt x="59" y="162"/>
                      <a:pt x="31"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íṡḷíḓè"/>
              <p:cNvSpPr/>
              <p:nvPr/>
            </p:nvSpPr>
            <p:spPr bwMode="auto">
              <a:xfrm>
                <a:off x="6096000" y="2546350"/>
                <a:ext cx="900113" cy="1096963"/>
              </a:xfrm>
              <a:custGeom>
                <a:avLst/>
                <a:gdLst>
                  <a:gd name="T0" fmla="*/ 207 w 273"/>
                  <a:gd name="T1" fmla="*/ 11 h 332"/>
                  <a:gd name="T2" fmla="*/ 199 w 273"/>
                  <a:gd name="T3" fmla="*/ 76 h 332"/>
                  <a:gd name="T4" fmla="*/ 158 w 273"/>
                  <a:gd name="T5" fmla="*/ 75 h 332"/>
                  <a:gd name="T6" fmla="*/ 154 w 273"/>
                  <a:gd name="T7" fmla="*/ 101 h 332"/>
                  <a:gd name="T8" fmla="*/ 149 w 273"/>
                  <a:gd name="T9" fmla="*/ 140 h 332"/>
                  <a:gd name="T10" fmla="*/ 165 w 273"/>
                  <a:gd name="T11" fmla="*/ 145 h 332"/>
                  <a:gd name="T12" fmla="*/ 137 w 273"/>
                  <a:gd name="T13" fmla="*/ 186 h 332"/>
                  <a:gd name="T14" fmla="*/ 152 w 273"/>
                  <a:gd name="T15" fmla="*/ 199 h 332"/>
                  <a:gd name="T16" fmla="*/ 190 w 273"/>
                  <a:gd name="T17" fmla="*/ 197 h 332"/>
                  <a:gd name="T18" fmla="*/ 205 w 273"/>
                  <a:gd name="T19" fmla="*/ 332 h 332"/>
                  <a:gd name="T20" fmla="*/ 248 w 273"/>
                  <a:gd name="T21" fmla="*/ 161 h 332"/>
                  <a:gd name="T22" fmla="*/ 241 w 273"/>
                  <a:gd name="T23" fmla="*/ 111 h 332"/>
                  <a:gd name="T24" fmla="*/ 207 w 273"/>
                  <a:gd name="T25" fmla="*/ 11 h 332"/>
                  <a:gd name="T26" fmla="*/ 110 w 273"/>
                  <a:gd name="T27" fmla="*/ 15 h 332"/>
                  <a:gd name="T28" fmla="*/ 112 w 273"/>
                  <a:gd name="T29" fmla="*/ 47 h 332"/>
                  <a:gd name="T30" fmla="*/ 87 w 273"/>
                  <a:gd name="T31" fmla="*/ 97 h 332"/>
                  <a:gd name="T32" fmla="*/ 90 w 273"/>
                  <a:gd name="T33" fmla="*/ 121 h 332"/>
                  <a:gd name="T34" fmla="*/ 86 w 273"/>
                  <a:gd name="T35" fmla="*/ 152 h 332"/>
                  <a:gd name="T36" fmla="*/ 126 w 273"/>
                  <a:gd name="T37" fmla="*/ 117 h 332"/>
                  <a:gd name="T38" fmla="*/ 139 w 273"/>
                  <a:gd name="T39" fmla="*/ 106 h 332"/>
                  <a:gd name="T40" fmla="*/ 139 w 273"/>
                  <a:gd name="T41" fmla="*/ 122 h 332"/>
                  <a:gd name="T42" fmla="*/ 90 w 273"/>
                  <a:gd name="T43" fmla="*/ 193 h 332"/>
                  <a:gd name="T44" fmla="*/ 88 w 273"/>
                  <a:gd name="T45" fmla="*/ 274 h 332"/>
                  <a:gd name="T46" fmla="*/ 58 w 273"/>
                  <a:gd name="T47" fmla="*/ 246 h 332"/>
                  <a:gd name="T48" fmla="*/ 77 w 273"/>
                  <a:gd name="T49" fmla="*/ 247 h 332"/>
                  <a:gd name="T50" fmla="*/ 77 w 273"/>
                  <a:gd name="T51" fmla="*/ 213 h 332"/>
                  <a:gd name="T52" fmla="*/ 25 w 273"/>
                  <a:gd name="T53" fmla="*/ 239 h 332"/>
                  <a:gd name="T54" fmla="*/ 10 w 273"/>
                  <a:gd name="T55" fmla="*/ 217 h 332"/>
                  <a:gd name="T56" fmla="*/ 44 w 273"/>
                  <a:gd name="T57" fmla="*/ 150 h 332"/>
                  <a:gd name="T58" fmla="*/ 9 w 273"/>
                  <a:gd name="T59" fmla="*/ 164 h 332"/>
                  <a:gd name="T60" fmla="*/ 10 w 273"/>
                  <a:gd name="T61" fmla="*/ 142 h 332"/>
                  <a:gd name="T62" fmla="*/ 66 w 273"/>
                  <a:gd name="T63" fmla="*/ 102 h 332"/>
                  <a:gd name="T64" fmla="*/ 110 w 273"/>
                  <a:gd name="T65" fmla="*/ 15 h 332"/>
                  <a:gd name="T66" fmla="*/ 63 w 273"/>
                  <a:gd name="T67" fmla="*/ 173 h 332"/>
                  <a:gd name="T68" fmla="*/ 53 w 273"/>
                  <a:gd name="T69" fmla="*/ 180 h 332"/>
                  <a:gd name="T70" fmla="*/ 63 w 273"/>
                  <a:gd name="T71" fmla="*/ 187 h 332"/>
                  <a:gd name="T72" fmla="*/ 72 w 273"/>
                  <a:gd name="T73" fmla="*/ 180 h 332"/>
                  <a:gd name="T74" fmla="*/ 63 w 273"/>
                  <a:gd name="T75" fmla="*/ 173 h 332"/>
                  <a:gd name="T76" fmla="*/ 170 w 273"/>
                  <a:gd name="T77" fmla="*/ 119 h 332"/>
                  <a:gd name="T78" fmla="*/ 187 w 273"/>
                  <a:gd name="T79" fmla="*/ 106 h 332"/>
                  <a:gd name="T80" fmla="*/ 198 w 273"/>
                  <a:gd name="T81" fmla="*/ 125 h 332"/>
                  <a:gd name="T82" fmla="*/ 170 w 273"/>
                  <a:gd name="T83" fmla="*/ 119 h 332"/>
                  <a:gd name="T84" fmla="*/ 170 w 273"/>
                  <a:gd name="T85" fmla="*/ 170 h 332"/>
                  <a:gd name="T86" fmla="*/ 186 w 273"/>
                  <a:gd name="T87" fmla="*/ 150 h 332"/>
                  <a:gd name="T88" fmla="*/ 195 w 273"/>
                  <a:gd name="T89" fmla="*/ 163 h 332"/>
                  <a:gd name="T90" fmla="*/ 170 w 273"/>
                  <a:gd name="T91" fmla="*/ 17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3" h="332">
                    <a:moveTo>
                      <a:pt x="207" y="11"/>
                    </a:moveTo>
                    <a:cubicBezTo>
                      <a:pt x="207" y="31"/>
                      <a:pt x="202" y="56"/>
                      <a:pt x="199" y="76"/>
                    </a:cubicBezTo>
                    <a:cubicBezTo>
                      <a:pt x="185" y="78"/>
                      <a:pt x="173" y="73"/>
                      <a:pt x="158" y="75"/>
                    </a:cubicBezTo>
                    <a:cubicBezTo>
                      <a:pt x="153" y="85"/>
                      <a:pt x="154" y="91"/>
                      <a:pt x="154" y="101"/>
                    </a:cubicBezTo>
                    <a:cubicBezTo>
                      <a:pt x="153" y="114"/>
                      <a:pt x="141" y="129"/>
                      <a:pt x="149" y="140"/>
                    </a:cubicBezTo>
                    <a:cubicBezTo>
                      <a:pt x="153" y="143"/>
                      <a:pt x="161" y="143"/>
                      <a:pt x="165" y="145"/>
                    </a:cubicBezTo>
                    <a:cubicBezTo>
                      <a:pt x="146" y="163"/>
                      <a:pt x="134" y="168"/>
                      <a:pt x="137" y="186"/>
                    </a:cubicBezTo>
                    <a:cubicBezTo>
                      <a:pt x="135" y="197"/>
                      <a:pt x="142" y="202"/>
                      <a:pt x="152" y="199"/>
                    </a:cubicBezTo>
                    <a:cubicBezTo>
                      <a:pt x="165" y="200"/>
                      <a:pt x="177" y="196"/>
                      <a:pt x="190" y="197"/>
                    </a:cubicBezTo>
                    <a:cubicBezTo>
                      <a:pt x="174" y="251"/>
                      <a:pt x="199" y="289"/>
                      <a:pt x="205" y="332"/>
                    </a:cubicBezTo>
                    <a:cubicBezTo>
                      <a:pt x="221" y="271"/>
                      <a:pt x="231" y="221"/>
                      <a:pt x="248" y="161"/>
                    </a:cubicBezTo>
                    <a:cubicBezTo>
                      <a:pt x="273" y="150"/>
                      <a:pt x="270" y="121"/>
                      <a:pt x="241" y="111"/>
                    </a:cubicBezTo>
                    <a:cubicBezTo>
                      <a:pt x="239" y="51"/>
                      <a:pt x="231" y="0"/>
                      <a:pt x="207" y="11"/>
                    </a:cubicBezTo>
                    <a:close/>
                    <a:moveTo>
                      <a:pt x="110" y="15"/>
                    </a:moveTo>
                    <a:cubicBezTo>
                      <a:pt x="138" y="4"/>
                      <a:pt x="128" y="24"/>
                      <a:pt x="112" y="47"/>
                    </a:cubicBezTo>
                    <a:cubicBezTo>
                      <a:pt x="99" y="61"/>
                      <a:pt x="88" y="77"/>
                      <a:pt x="87" y="97"/>
                    </a:cubicBezTo>
                    <a:cubicBezTo>
                      <a:pt x="87" y="105"/>
                      <a:pt x="90" y="113"/>
                      <a:pt x="90" y="121"/>
                    </a:cubicBezTo>
                    <a:cubicBezTo>
                      <a:pt x="90" y="131"/>
                      <a:pt x="86" y="141"/>
                      <a:pt x="86" y="152"/>
                    </a:cubicBezTo>
                    <a:cubicBezTo>
                      <a:pt x="87" y="169"/>
                      <a:pt x="122" y="134"/>
                      <a:pt x="126" y="117"/>
                    </a:cubicBezTo>
                    <a:cubicBezTo>
                      <a:pt x="128" y="111"/>
                      <a:pt x="134" y="110"/>
                      <a:pt x="139" y="106"/>
                    </a:cubicBezTo>
                    <a:cubicBezTo>
                      <a:pt x="136" y="113"/>
                      <a:pt x="143" y="115"/>
                      <a:pt x="139" y="122"/>
                    </a:cubicBezTo>
                    <a:cubicBezTo>
                      <a:pt x="127" y="144"/>
                      <a:pt x="103" y="173"/>
                      <a:pt x="90" y="193"/>
                    </a:cubicBezTo>
                    <a:cubicBezTo>
                      <a:pt x="91" y="224"/>
                      <a:pt x="96" y="252"/>
                      <a:pt x="88" y="274"/>
                    </a:cubicBezTo>
                    <a:cubicBezTo>
                      <a:pt x="73" y="279"/>
                      <a:pt x="52" y="263"/>
                      <a:pt x="58" y="246"/>
                    </a:cubicBezTo>
                    <a:cubicBezTo>
                      <a:pt x="64" y="249"/>
                      <a:pt x="69" y="256"/>
                      <a:pt x="77" y="247"/>
                    </a:cubicBezTo>
                    <a:cubicBezTo>
                      <a:pt x="77" y="236"/>
                      <a:pt x="77" y="224"/>
                      <a:pt x="77" y="213"/>
                    </a:cubicBezTo>
                    <a:cubicBezTo>
                      <a:pt x="60" y="222"/>
                      <a:pt x="43" y="230"/>
                      <a:pt x="25" y="239"/>
                    </a:cubicBezTo>
                    <a:cubicBezTo>
                      <a:pt x="17" y="242"/>
                      <a:pt x="6" y="240"/>
                      <a:pt x="10" y="217"/>
                    </a:cubicBezTo>
                    <a:cubicBezTo>
                      <a:pt x="27" y="195"/>
                      <a:pt x="42" y="174"/>
                      <a:pt x="44" y="150"/>
                    </a:cubicBezTo>
                    <a:cubicBezTo>
                      <a:pt x="32" y="154"/>
                      <a:pt x="21" y="159"/>
                      <a:pt x="9" y="164"/>
                    </a:cubicBezTo>
                    <a:cubicBezTo>
                      <a:pt x="0" y="168"/>
                      <a:pt x="3" y="153"/>
                      <a:pt x="10" y="142"/>
                    </a:cubicBezTo>
                    <a:cubicBezTo>
                      <a:pt x="23" y="120"/>
                      <a:pt x="64" y="106"/>
                      <a:pt x="66" y="102"/>
                    </a:cubicBezTo>
                    <a:cubicBezTo>
                      <a:pt x="75" y="62"/>
                      <a:pt x="87" y="30"/>
                      <a:pt x="110" y="15"/>
                    </a:cubicBezTo>
                    <a:close/>
                    <a:moveTo>
                      <a:pt x="63" y="173"/>
                    </a:moveTo>
                    <a:cubicBezTo>
                      <a:pt x="58" y="173"/>
                      <a:pt x="53" y="176"/>
                      <a:pt x="53" y="180"/>
                    </a:cubicBezTo>
                    <a:cubicBezTo>
                      <a:pt x="53" y="183"/>
                      <a:pt x="58" y="187"/>
                      <a:pt x="63" y="187"/>
                    </a:cubicBezTo>
                    <a:cubicBezTo>
                      <a:pt x="68" y="187"/>
                      <a:pt x="72" y="183"/>
                      <a:pt x="72" y="180"/>
                    </a:cubicBezTo>
                    <a:cubicBezTo>
                      <a:pt x="72" y="176"/>
                      <a:pt x="68" y="173"/>
                      <a:pt x="63" y="173"/>
                    </a:cubicBezTo>
                    <a:close/>
                    <a:moveTo>
                      <a:pt x="170" y="119"/>
                    </a:moveTo>
                    <a:cubicBezTo>
                      <a:pt x="168" y="108"/>
                      <a:pt x="174" y="105"/>
                      <a:pt x="187" y="106"/>
                    </a:cubicBezTo>
                    <a:cubicBezTo>
                      <a:pt x="197" y="112"/>
                      <a:pt x="200" y="116"/>
                      <a:pt x="198" y="125"/>
                    </a:cubicBezTo>
                    <a:cubicBezTo>
                      <a:pt x="186" y="127"/>
                      <a:pt x="176" y="125"/>
                      <a:pt x="170" y="119"/>
                    </a:cubicBezTo>
                    <a:close/>
                    <a:moveTo>
                      <a:pt x="170" y="170"/>
                    </a:moveTo>
                    <a:cubicBezTo>
                      <a:pt x="168" y="159"/>
                      <a:pt x="173" y="150"/>
                      <a:pt x="186" y="150"/>
                    </a:cubicBezTo>
                    <a:cubicBezTo>
                      <a:pt x="186" y="151"/>
                      <a:pt x="195" y="149"/>
                      <a:pt x="195" y="163"/>
                    </a:cubicBezTo>
                    <a:cubicBezTo>
                      <a:pt x="182" y="165"/>
                      <a:pt x="176" y="176"/>
                      <a:pt x="170" y="1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śľiḓè"/>
              <p:cNvSpPr/>
              <p:nvPr/>
            </p:nvSpPr>
            <p:spPr bwMode="auto">
              <a:xfrm>
                <a:off x="7177088" y="2579688"/>
                <a:ext cx="1055688" cy="842963"/>
              </a:xfrm>
              <a:custGeom>
                <a:avLst/>
                <a:gdLst>
                  <a:gd name="T0" fmla="*/ 79 w 320"/>
                  <a:gd name="T1" fmla="*/ 32 h 255"/>
                  <a:gd name="T2" fmla="*/ 61 w 320"/>
                  <a:gd name="T3" fmla="*/ 83 h 255"/>
                  <a:gd name="T4" fmla="*/ 27 w 320"/>
                  <a:gd name="T5" fmla="*/ 92 h 255"/>
                  <a:gd name="T6" fmla="*/ 54 w 320"/>
                  <a:gd name="T7" fmla="*/ 120 h 255"/>
                  <a:gd name="T8" fmla="*/ 45 w 320"/>
                  <a:gd name="T9" fmla="*/ 175 h 255"/>
                  <a:gd name="T10" fmla="*/ 38 w 320"/>
                  <a:gd name="T11" fmla="*/ 183 h 255"/>
                  <a:gd name="T12" fmla="*/ 0 w 320"/>
                  <a:gd name="T13" fmla="*/ 200 h 255"/>
                  <a:gd name="T14" fmla="*/ 28 w 320"/>
                  <a:gd name="T15" fmla="*/ 235 h 255"/>
                  <a:gd name="T16" fmla="*/ 48 w 320"/>
                  <a:gd name="T17" fmla="*/ 214 h 255"/>
                  <a:gd name="T18" fmla="*/ 61 w 320"/>
                  <a:gd name="T19" fmla="*/ 234 h 255"/>
                  <a:gd name="T20" fmla="*/ 81 w 320"/>
                  <a:gd name="T21" fmla="*/ 217 h 255"/>
                  <a:gd name="T22" fmla="*/ 74 w 320"/>
                  <a:gd name="T23" fmla="*/ 175 h 255"/>
                  <a:gd name="T24" fmla="*/ 122 w 320"/>
                  <a:gd name="T25" fmla="*/ 105 h 255"/>
                  <a:gd name="T26" fmla="*/ 155 w 320"/>
                  <a:gd name="T27" fmla="*/ 122 h 255"/>
                  <a:gd name="T28" fmla="*/ 136 w 320"/>
                  <a:gd name="T29" fmla="*/ 141 h 255"/>
                  <a:gd name="T30" fmla="*/ 114 w 320"/>
                  <a:gd name="T31" fmla="*/ 144 h 255"/>
                  <a:gd name="T32" fmla="*/ 113 w 320"/>
                  <a:gd name="T33" fmla="*/ 173 h 255"/>
                  <a:gd name="T34" fmla="*/ 167 w 320"/>
                  <a:gd name="T35" fmla="*/ 203 h 255"/>
                  <a:gd name="T36" fmla="*/ 120 w 320"/>
                  <a:gd name="T37" fmla="*/ 207 h 255"/>
                  <a:gd name="T38" fmla="*/ 104 w 320"/>
                  <a:gd name="T39" fmla="*/ 173 h 255"/>
                  <a:gd name="T40" fmla="*/ 93 w 320"/>
                  <a:gd name="T41" fmla="*/ 229 h 255"/>
                  <a:gd name="T42" fmla="*/ 192 w 320"/>
                  <a:gd name="T43" fmla="*/ 220 h 255"/>
                  <a:gd name="T44" fmla="*/ 218 w 320"/>
                  <a:gd name="T45" fmla="*/ 249 h 255"/>
                  <a:gd name="T46" fmla="*/ 320 w 320"/>
                  <a:gd name="T47" fmla="*/ 238 h 255"/>
                  <a:gd name="T48" fmla="*/ 312 w 320"/>
                  <a:gd name="T49" fmla="*/ 231 h 255"/>
                  <a:gd name="T50" fmla="*/ 255 w 320"/>
                  <a:gd name="T51" fmla="*/ 216 h 255"/>
                  <a:gd name="T52" fmla="*/ 214 w 320"/>
                  <a:gd name="T53" fmla="*/ 192 h 255"/>
                  <a:gd name="T54" fmla="*/ 223 w 320"/>
                  <a:gd name="T55" fmla="*/ 107 h 255"/>
                  <a:gd name="T56" fmla="*/ 189 w 320"/>
                  <a:gd name="T57" fmla="*/ 119 h 255"/>
                  <a:gd name="T58" fmla="*/ 215 w 320"/>
                  <a:gd name="T59" fmla="*/ 94 h 255"/>
                  <a:gd name="T60" fmla="*/ 241 w 320"/>
                  <a:gd name="T61" fmla="*/ 72 h 255"/>
                  <a:gd name="T62" fmla="*/ 240 w 320"/>
                  <a:gd name="T63" fmla="*/ 34 h 255"/>
                  <a:gd name="T64" fmla="*/ 194 w 320"/>
                  <a:gd name="T65" fmla="*/ 65 h 255"/>
                  <a:gd name="T66" fmla="*/ 174 w 320"/>
                  <a:gd name="T67" fmla="*/ 0 h 255"/>
                  <a:gd name="T68" fmla="*/ 163 w 320"/>
                  <a:gd name="T69" fmla="*/ 72 h 255"/>
                  <a:gd name="T70" fmla="*/ 115 w 320"/>
                  <a:gd name="T71" fmla="*/ 96 h 255"/>
                  <a:gd name="T72" fmla="*/ 81 w 320"/>
                  <a:gd name="T73" fmla="*/ 133 h 255"/>
                  <a:gd name="T74" fmla="*/ 91 w 320"/>
                  <a:gd name="T75" fmla="*/ 94 h 255"/>
                  <a:gd name="T76" fmla="*/ 79 w 320"/>
                  <a:gd name="T77" fmla="*/ 32 h 255"/>
                  <a:gd name="T78" fmla="*/ 169 w 320"/>
                  <a:gd name="T79" fmla="*/ 162 h 255"/>
                  <a:gd name="T80" fmla="*/ 200 w 320"/>
                  <a:gd name="T81" fmla="*/ 138 h 255"/>
                  <a:gd name="T82" fmla="*/ 189 w 320"/>
                  <a:gd name="T83" fmla="*/ 181 h 255"/>
                  <a:gd name="T84" fmla="*/ 169 w 320"/>
                  <a:gd name="T85" fmla="*/ 16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0" h="255">
                    <a:moveTo>
                      <a:pt x="79" y="32"/>
                    </a:moveTo>
                    <a:cubicBezTo>
                      <a:pt x="72" y="48"/>
                      <a:pt x="66" y="65"/>
                      <a:pt x="61" y="83"/>
                    </a:cubicBezTo>
                    <a:cubicBezTo>
                      <a:pt x="62" y="100"/>
                      <a:pt x="46" y="97"/>
                      <a:pt x="27" y="92"/>
                    </a:cubicBezTo>
                    <a:cubicBezTo>
                      <a:pt x="27" y="105"/>
                      <a:pt x="36" y="113"/>
                      <a:pt x="54" y="120"/>
                    </a:cubicBezTo>
                    <a:cubicBezTo>
                      <a:pt x="52" y="141"/>
                      <a:pt x="50" y="163"/>
                      <a:pt x="45" y="175"/>
                    </a:cubicBezTo>
                    <a:cubicBezTo>
                      <a:pt x="43" y="179"/>
                      <a:pt x="40" y="182"/>
                      <a:pt x="38" y="183"/>
                    </a:cubicBezTo>
                    <a:cubicBezTo>
                      <a:pt x="23" y="194"/>
                      <a:pt x="14" y="197"/>
                      <a:pt x="0" y="200"/>
                    </a:cubicBezTo>
                    <a:cubicBezTo>
                      <a:pt x="12" y="227"/>
                      <a:pt x="8" y="235"/>
                      <a:pt x="28" y="235"/>
                    </a:cubicBezTo>
                    <a:cubicBezTo>
                      <a:pt x="32" y="228"/>
                      <a:pt x="44" y="222"/>
                      <a:pt x="48" y="214"/>
                    </a:cubicBezTo>
                    <a:cubicBezTo>
                      <a:pt x="50" y="223"/>
                      <a:pt x="59" y="226"/>
                      <a:pt x="61" y="234"/>
                    </a:cubicBezTo>
                    <a:cubicBezTo>
                      <a:pt x="70" y="231"/>
                      <a:pt x="78" y="231"/>
                      <a:pt x="81" y="217"/>
                    </a:cubicBezTo>
                    <a:cubicBezTo>
                      <a:pt x="78" y="203"/>
                      <a:pt x="76" y="189"/>
                      <a:pt x="74" y="175"/>
                    </a:cubicBezTo>
                    <a:cubicBezTo>
                      <a:pt x="92" y="162"/>
                      <a:pt x="109" y="137"/>
                      <a:pt x="122" y="105"/>
                    </a:cubicBezTo>
                    <a:cubicBezTo>
                      <a:pt x="130" y="111"/>
                      <a:pt x="140" y="120"/>
                      <a:pt x="155" y="122"/>
                    </a:cubicBezTo>
                    <a:cubicBezTo>
                      <a:pt x="148" y="128"/>
                      <a:pt x="143" y="136"/>
                      <a:pt x="136" y="141"/>
                    </a:cubicBezTo>
                    <a:cubicBezTo>
                      <a:pt x="127" y="143"/>
                      <a:pt x="123" y="143"/>
                      <a:pt x="114" y="144"/>
                    </a:cubicBezTo>
                    <a:cubicBezTo>
                      <a:pt x="116" y="154"/>
                      <a:pt x="111" y="163"/>
                      <a:pt x="113" y="173"/>
                    </a:cubicBezTo>
                    <a:cubicBezTo>
                      <a:pt x="131" y="183"/>
                      <a:pt x="149" y="193"/>
                      <a:pt x="167" y="203"/>
                    </a:cubicBezTo>
                    <a:cubicBezTo>
                      <a:pt x="150" y="209"/>
                      <a:pt x="131" y="214"/>
                      <a:pt x="120" y="207"/>
                    </a:cubicBezTo>
                    <a:cubicBezTo>
                      <a:pt x="110" y="202"/>
                      <a:pt x="107" y="188"/>
                      <a:pt x="104" y="173"/>
                    </a:cubicBezTo>
                    <a:cubicBezTo>
                      <a:pt x="94" y="182"/>
                      <a:pt x="91" y="212"/>
                      <a:pt x="93" y="229"/>
                    </a:cubicBezTo>
                    <a:cubicBezTo>
                      <a:pt x="126" y="236"/>
                      <a:pt x="160" y="233"/>
                      <a:pt x="192" y="220"/>
                    </a:cubicBezTo>
                    <a:cubicBezTo>
                      <a:pt x="206" y="224"/>
                      <a:pt x="204" y="246"/>
                      <a:pt x="218" y="249"/>
                    </a:cubicBezTo>
                    <a:cubicBezTo>
                      <a:pt x="244" y="255"/>
                      <a:pt x="294" y="232"/>
                      <a:pt x="320" y="238"/>
                    </a:cubicBezTo>
                    <a:cubicBezTo>
                      <a:pt x="316" y="235"/>
                      <a:pt x="317" y="232"/>
                      <a:pt x="312" y="231"/>
                    </a:cubicBezTo>
                    <a:cubicBezTo>
                      <a:pt x="295" y="227"/>
                      <a:pt x="273" y="224"/>
                      <a:pt x="255" y="216"/>
                    </a:cubicBezTo>
                    <a:cubicBezTo>
                      <a:pt x="235" y="207"/>
                      <a:pt x="226" y="200"/>
                      <a:pt x="214" y="192"/>
                    </a:cubicBezTo>
                    <a:cubicBezTo>
                      <a:pt x="232" y="163"/>
                      <a:pt x="241" y="118"/>
                      <a:pt x="223" y="107"/>
                    </a:cubicBezTo>
                    <a:cubicBezTo>
                      <a:pt x="216" y="103"/>
                      <a:pt x="204" y="115"/>
                      <a:pt x="189" y="119"/>
                    </a:cubicBezTo>
                    <a:cubicBezTo>
                      <a:pt x="190" y="108"/>
                      <a:pt x="194" y="94"/>
                      <a:pt x="215" y="94"/>
                    </a:cubicBezTo>
                    <a:cubicBezTo>
                      <a:pt x="226" y="93"/>
                      <a:pt x="232" y="79"/>
                      <a:pt x="241" y="72"/>
                    </a:cubicBezTo>
                    <a:cubicBezTo>
                      <a:pt x="243" y="59"/>
                      <a:pt x="244" y="44"/>
                      <a:pt x="240" y="34"/>
                    </a:cubicBezTo>
                    <a:cubicBezTo>
                      <a:pt x="221" y="51"/>
                      <a:pt x="210" y="62"/>
                      <a:pt x="194" y="65"/>
                    </a:cubicBezTo>
                    <a:cubicBezTo>
                      <a:pt x="200" y="38"/>
                      <a:pt x="194" y="16"/>
                      <a:pt x="174" y="0"/>
                    </a:cubicBezTo>
                    <a:cubicBezTo>
                      <a:pt x="164" y="30"/>
                      <a:pt x="159" y="56"/>
                      <a:pt x="163" y="72"/>
                    </a:cubicBezTo>
                    <a:cubicBezTo>
                      <a:pt x="147" y="95"/>
                      <a:pt x="131" y="83"/>
                      <a:pt x="115" y="96"/>
                    </a:cubicBezTo>
                    <a:cubicBezTo>
                      <a:pt x="106" y="104"/>
                      <a:pt x="97" y="117"/>
                      <a:pt x="81" y="133"/>
                    </a:cubicBezTo>
                    <a:cubicBezTo>
                      <a:pt x="68" y="123"/>
                      <a:pt x="71" y="113"/>
                      <a:pt x="91" y="94"/>
                    </a:cubicBezTo>
                    <a:cubicBezTo>
                      <a:pt x="109" y="75"/>
                      <a:pt x="103" y="30"/>
                      <a:pt x="79" y="32"/>
                    </a:cubicBezTo>
                    <a:close/>
                    <a:moveTo>
                      <a:pt x="169" y="162"/>
                    </a:moveTo>
                    <a:cubicBezTo>
                      <a:pt x="176" y="154"/>
                      <a:pt x="187" y="146"/>
                      <a:pt x="200" y="138"/>
                    </a:cubicBezTo>
                    <a:cubicBezTo>
                      <a:pt x="206" y="153"/>
                      <a:pt x="193" y="161"/>
                      <a:pt x="189" y="181"/>
                    </a:cubicBezTo>
                    <a:cubicBezTo>
                      <a:pt x="172" y="175"/>
                      <a:pt x="164" y="171"/>
                      <a:pt x="169" y="1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82" name="ïṣlîḋe"/>
            <p:cNvGrpSpPr/>
            <p:nvPr userDrawn="1"/>
          </p:nvGrpSpPr>
          <p:grpSpPr>
            <a:xfrm>
              <a:off x="1681928" y="1301968"/>
              <a:ext cx="1596160" cy="99656"/>
              <a:chOff x="4195410" y="3864490"/>
              <a:chExt cx="5963974" cy="372361"/>
            </a:xfrm>
            <a:solidFill>
              <a:srgbClr val="001736"/>
            </a:solidFill>
          </p:grpSpPr>
          <p:sp>
            <p:nvSpPr>
              <p:cNvPr id="83" name="íṣlíḍé"/>
              <p:cNvSpPr/>
              <p:nvPr/>
            </p:nvSpPr>
            <p:spPr bwMode="auto">
              <a:xfrm>
                <a:off x="4195410" y="3864490"/>
                <a:ext cx="4781729" cy="372361"/>
              </a:xfrm>
              <a:custGeom>
                <a:avLst/>
                <a:gdLst>
                  <a:gd name="T0" fmla="*/ 7 w 1484"/>
                  <a:gd name="T1" fmla="*/ 52 h 115"/>
                  <a:gd name="T2" fmla="*/ 74 w 1484"/>
                  <a:gd name="T3" fmla="*/ 26 h 115"/>
                  <a:gd name="T4" fmla="*/ 58 w 1484"/>
                  <a:gd name="T5" fmla="*/ 89 h 115"/>
                  <a:gd name="T6" fmla="*/ 121 w 1484"/>
                  <a:gd name="T7" fmla="*/ 89 h 115"/>
                  <a:gd name="T8" fmla="*/ 174 w 1484"/>
                  <a:gd name="T9" fmla="*/ 85 h 115"/>
                  <a:gd name="T10" fmla="*/ 170 w 1484"/>
                  <a:gd name="T11" fmla="*/ 78 h 115"/>
                  <a:gd name="T12" fmla="*/ 200 w 1484"/>
                  <a:gd name="T13" fmla="*/ 26 h 115"/>
                  <a:gd name="T14" fmla="*/ 223 w 1484"/>
                  <a:gd name="T15" fmla="*/ 78 h 115"/>
                  <a:gd name="T16" fmla="*/ 228 w 1484"/>
                  <a:gd name="T17" fmla="*/ 24 h 115"/>
                  <a:gd name="T18" fmla="*/ 238 w 1484"/>
                  <a:gd name="T19" fmla="*/ 55 h 115"/>
                  <a:gd name="T20" fmla="*/ 254 w 1484"/>
                  <a:gd name="T21" fmla="*/ 14 h 115"/>
                  <a:gd name="T22" fmla="*/ 274 w 1484"/>
                  <a:gd name="T23" fmla="*/ 34 h 115"/>
                  <a:gd name="T24" fmla="*/ 281 w 1484"/>
                  <a:gd name="T25" fmla="*/ 79 h 115"/>
                  <a:gd name="T26" fmla="*/ 306 w 1484"/>
                  <a:gd name="T27" fmla="*/ 62 h 115"/>
                  <a:gd name="T28" fmla="*/ 362 w 1484"/>
                  <a:gd name="T29" fmla="*/ 24 h 115"/>
                  <a:gd name="T30" fmla="*/ 372 w 1484"/>
                  <a:gd name="T31" fmla="*/ 57 h 115"/>
                  <a:gd name="T32" fmla="*/ 394 w 1484"/>
                  <a:gd name="T33" fmla="*/ 2 h 115"/>
                  <a:gd name="T34" fmla="*/ 391 w 1484"/>
                  <a:gd name="T35" fmla="*/ 89 h 115"/>
                  <a:gd name="T36" fmla="*/ 464 w 1484"/>
                  <a:gd name="T37" fmla="*/ 89 h 115"/>
                  <a:gd name="T38" fmla="*/ 492 w 1484"/>
                  <a:gd name="T39" fmla="*/ 58 h 115"/>
                  <a:gd name="T40" fmla="*/ 518 w 1484"/>
                  <a:gd name="T41" fmla="*/ 51 h 115"/>
                  <a:gd name="T42" fmla="*/ 541 w 1484"/>
                  <a:gd name="T43" fmla="*/ 28 h 115"/>
                  <a:gd name="T44" fmla="*/ 558 w 1484"/>
                  <a:gd name="T45" fmla="*/ 66 h 115"/>
                  <a:gd name="T46" fmla="*/ 580 w 1484"/>
                  <a:gd name="T47" fmla="*/ 3 h 115"/>
                  <a:gd name="T48" fmla="*/ 601 w 1484"/>
                  <a:gd name="T49" fmla="*/ 25 h 115"/>
                  <a:gd name="T50" fmla="*/ 619 w 1484"/>
                  <a:gd name="T51" fmla="*/ 57 h 115"/>
                  <a:gd name="T52" fmla="*/ 636 w 1484"/>
                  <a:gd name="T53" fmla="*/ 81 h 115"/>
                  <a:gd name="T54" fmla="*/ 685 w 1484"/>
                  <a:gd name="T55" fmla="*/ 26 h 115"/>
                  <a:gd name="T56" fmla="*/ 669 w 1484"/>
                  <a:gd name="T57" fmla="*/ 89 h 115"/>
                  <a:gd name="T58" fmla="*/ 746 w 1484"/>
                  <a:gd name="T59" fmla="*/ 66 h 115"/>
                  <a:gd name="T60" fmla="*/ 742 w 1484"/>
                  <a:gd name="T61" fmla="*/ 36 h 115"/>
                  <a:gd name="T62" fmla="*/ 794 w 1484"/>
                  <a:gd name="T63" fmla="*/ 80 h 115"/>
                  <a:gd name="T64" fmla="*/ 793 w 1484"/>
                  <a:gd name="T65" fmla="*/ 0 h 115"/>
                  <a:gd name="T66" fmla="*/ 810 w 1484"/>
                  <a:gd name="T67" fmla="*/ 52 h 115"/>
                  <a:gd name="T68" fmla="*/ 827 w 1484"/>
                  <a:gd name="T69" fmla="*/ 82 h 115"/>
                  <a:gd name="T70" fmla="*/ 831 w 1484"/>
                  <a:gd name="T71" fmla="*/ 76 h 115"/>
                  <a:gd name="T72" fmla="*/ 868 w 1484"/>
                  <a:gd name="T73" fmla="*/ 89 h 115"/>
                  <a:gd name="T74" fmla="*/ 911 w 1484"/>
                  <a:gd name="T75" fmla="*/ 60 h 115"/>
                  <a:gd name="T76" fmla="*/ 922 w 1484"/>
                  <a:gd name="T77" fmla="*/ 89 h 115"/>
                  <a:gd name="T78" fmla="*/ 944 w 1484"/>
                  <a:gd name="T79" fmla="*/ 40 h 115"/>
                  <a:gd name="T80" fmla="*/ 961 w 1484"/>
                  <a:gd name="T81" fmla="*/ 57 h 115"/>
                  <a:gd name="T82" fmla="*/ 977 w 1484"/>
                  <a:gd name="T83" fmla="*/ 81 h 115"/>
                  <a:gd name="T84" fmla="*/ 1031 w 1484"/>
                  <a:gd name="T85" fmla="*/ 57 h 115"/>
                  <a:gd name="T86" fmla="*/ 1005 w 1484"/>
                  <a:gd name="T87" fmla="*/ 51 h 115"/>
                  <a:gd name="T88" fmla="*/ 1077 w 1484"/>
                  <a:gd name="T89" fmla="*/ 36 h 115"/>
                  <a:gd name="T90" fmla="*/ 1085 w 1484"/>
                  <a:gd name="T91" fmla="*/ 62 h 115"/>
                  <a:gd name="T92" fmla="*/ 1074 w 1484"/>
                  <a:gd name="T93" fmla="*/ 79 h 115"/>
                  <a:gd name="T94" fmla="*/ 1126 w 1484"/>
                  <a:gd name="T95" fmla="*/ 50 h 115"/>
                  <a:gd name="T96" fmla="*/ 1162 w 1484"/>
                  <a:gd name="T97" fmla="*/ 81 h 115"/>
                  <a:gd name="T98" fmla="*/ 1167 w 1484"/>
                  <a:gd name="T99" fmla="*/ 89 h 115"/>
                  <a:gd name="T100" fmla="*/ 1207 w 1484"/>
                  <a:gd name="T101" fmla="*/ 11 h 115"/>
                  <a:gd name="T102" fmla="*/ 1234 w 1484"/>
                  <a:gd name="T103" fmla="*/ 82 h 115"/>
                  <a:gd name="T104" fmla="*/ 1236 w 1484"/>
                  <a:gd name="T105" fmla="*/ 51 h 115"/>
                  <a:gd name="T106" fmla="*/ 1273 w 1484"/>
                  <a:gd name="T107" fmla="*/ 39 h 115"/>
                  <a:gd name="T108" fmla="*/ 1293 w 1484"/>
                  <a:gd name="T109" fmla="*/ 78 h 115"/>
                  <a:gd name="T110" fmla="*/ 1333 w 1484"/>
                  <a:gd name="T111" fmla="*/ 49 h 115"/>
                  <a:gd name="T112" fmla="*/ 1368 w 1484"/>
                  <a:gd name="T113" fmla="*/ 24 h 115"/>
                  <a:gd name="T114" fmla="*/ 1358 w 1484"/>
                  <a:gd name="T115" fmla="*/ 54 h 115"/>
                  <a:gd name="T116" fmla="*/ 1391 w 1484"/>
                  <a:gd name="T117" fmla="*/ 57 h 115"/>
                  <a:gd name="T118" fmla="*/ 1440 w 1484"/>
                  <a:gd name="T119" fmla="*/ 1 h 115"/>
                  <a:gd name="T120" fmla="*/ 1451 w 1484"/>
                  <a:gd name="T121"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84" h="115">
                    <a:moveTo>
                      <a:pt x="32" y="1"/>
                    </a:moveTo>
                    <a:cubicBezTo>
                      <a:pt x="38" y="1"/>
                      <a:pt x="38" y="1"/>
                      <a:pt x="38" y="1"/>
                    </a:cubicBezTo>
                    <a:cubicBezTo>
                      <a:pt x="38" y="52"/>
                      <a:pt x="38" y="52"/>
                      <a:pt x="38" y="52"/>
                    </a:cubicBezTo>
                    <a:cubicBezTo>
                      <a:pt x="38" y="61"/>
                      <a:pt x="38" y="68"/>
                      <a:pt x="36" y="73"/>
                    </a:cubicBezTo>
                    <a:cubicBezTo>
                      <a:pt x="35" y="78"/>
                      <a:pt x="33" y="82"/>
                      <a:pt x="31" y="86"/>
                    </a:cubicBezTo>
                    <a:cubicBezTo>
                      <a:pt x="28" y="89"/>
                      <a:pt x="24" y="90"/>
                      <a:pt x="19" y="90"/>
                    </a:cubicBezTo>
                    <a:cubicBezTo>
                      <a:pt x="15" y="90"/>
                      <a:pt x="11" y="89"/>
                      <a:pt x="8" y="86"/>
                    </a:cubicBezTo>
                    <a:cubicBezTo>
                      <a:pt x="5" y="83"/>
                      <a:pt x="3" y="79"/>
                      <a:pt x="2" y="74"/>
                    </a:cubicBezTo>
                    <a:cubicBezTo>
                      <a:pt x="1" y="68"/>
                      <a:pt x="0" y="61"/>
                      <a:pt x="0" y="52"/>
                    </a:cubicBezTo>
                    <a:cubicBezTo>
                      <a:pt x="0" y="1"/>
                      <a:pt x="0" y="1"/>
                      <a:pt x="0" y="1"/>
                    </a:cubicBezTo>
                    <a:cubicBezTo>
                      <a:pt x="7" y="1"/>
                      <a:pt x="7" y="1"/>
                      <a:pt x="7" y="1"/>
                    </a:cubicBezTo>
                    <a:cubicBezTo>
                      <a:pt x="7" y="52"/>
                      <a:pt x="7" y="52"/>
                      <a:pt x="7" y="52"/>
                    </a:cubicBezTo>
                    <a:cubicBezTo>
                      <a:pt x="7" y="59"/>
                      <a:pt x="7" y="65"/>
                      <a:pt x="8" y="69"/>
                    </a:cubicBezTo>
                    <a:cubicBezTo>
                      <a:pt x="8" y="72"/>
                      <a:pt x="10" y="75"/>
                      <a:pt x="12" y="77"/>
                    </a:cubicBezTo>
                    <a:cubicBezTo>
                      <a:pt x="14" y="79"/>
                      <a:pt x="16" y="80"/>
                      <a:pt x="19" y="80"/>
                    </a:cubicBezTo>
                    <a:cubicBezTo>
                      <a:pt x="23" y="80"/>
                      <a:pt x="27" y="78"/>
                      <a:pt x="29" y="74"/>
                    </a:cubicBezTo>
                    <a:cubicBezTo>
                      <a:pt x="31" y="70"/>
                      <a:pt x="32" y="63"/>
                      <a:pt x="32" y="52"/>
                    </a:cubicBezTo>
                    <a:cubicBezTo>
                      <a:pt x="32" y="1"/>
                      <a:pt x="32" y="1"/>
                      <a:pt x="32" y="1"/>
                    </a:cubicBezTo>
                    <a:close/>
                    <a:moveTo>
                      <a:pt x="52" y="89"/>
                    </a:moveTo>
                    <a:cubicBezTo>
                      <a:pt x="52" y="25"/>
                      <a:pt x="52" y="25"/>
                      <a:pt x="52" y="25"/>
                    </a:cubicBezTo>
                    <a:cubicBezTo>
                      <a:pt x="57" y="25"/>
                      <a:pt x="57" y="25"/>
                      <a:pt x="57" y="25"/>
                    </a:cubicBezTo>
                    <a:cubicBezTo>
                      <a:pt x="57" y="34"/>
                      <a:pt x="57" y="34"/>
                      <a:pt x="57" y="34"/>
                    </a:cubicBezTo>
                    <a:cubicBezTo>
                      <a:pt x="60" y="27"/>
                      <a:pt x="63" y="24"/>
                      <a:pt x="68" y="24"/>
                    </a:cubicBezTo>
                    <a:cubicBezTo>
                      <a:pt x="70" y="24"/>
                      <a:pt x="72" y="25"/>
                      <a:pt x="74" y="26"/>
                    </a:cubicBezTo>
                    <a:cubicBezTo>
                      <a:pt x="76" y="27"/>
                      <a:pt x="77" y="29"/>
                      <a:pt x="78" y="31"/>
                    </a:cubicBezTo>
                    <a:cubicBezTo>
                      <a:pt x="79" y="34"/>
                      <a:pt x="79" y="36"/>
                      <a:pt x="80" y="39"/>
                    </a:cubicBezTo>
                    <a:cubicBezTo>
                      <a:pt x="80" y="41"/>
                      <a:pt x="80" y="45"/>
                      <a:pt x="80" y="50"/>
                    </a:cubicBezTo>
                    <a:cubicBezTo>
                      <a:pt x="80" y="89"/>
                      <a:pt x="80" y="89"/>
                      <a:pt x="80" y="89"/>
                    </a:cubicBezTo>
                    <a:cubicBezTo>
                      <a:pt x="74" y="89"/>
                      <a:pt x="74" y="89"/>
                      <a:pt x="74" y="89"/>
                    </a:cubicBezTo>
                    <a:cubicBezTo>
                      <a:pt x="74" y="50"/>
                      <a:pt x="74" y="50"/>
                      <a:pt x="74" y="50"/>
                    </a:cubicBezTo>
                    <a:cubicBezTo>
                      <a:pt x="74" y="46"/>
                      <a:pt x="74" y="43"/>
                      <a:pt x="74" y="40"/>
                    </a:cubicBezTo>
                    <a:cubicBezTo>
                      <a:pt x="73" y="38"/>
                      <a:pt x="72" y="36"/>
                      <a:pt x="71" y="35"/>
                    </a:cubicBezTo>
                    <a:cubicBezTo>
                      <a:pt x="70" y="34"/>
                      <a:pt x="69" y="33"/>
                      <a:pt x="67" y="33"/>
                    </a:cubicBezTo>
                    <a:cubicBezTo>
                      <a:pt x="64" y="33"/>
                      <a:pt x="62" y="35"/>
                      <a:pt x="60" y="38"/>
                    </a:cubicBezTo>
                    <a:cubicBezTo>
                      <a:pt x="59" y="40"/>
                      <a:pt x="58" y="46"/>
                      <a:pt x="58" y="54"/>
                    </a:cubicBezTo>
                    <a:cubicBezTo>
                      <a:pt x="58" y="89"/>
                      <a:pt x="58" y="89"/>
                      <a:pt x="58" y="89"/>
                    </a:cubicBezTo>
                    <a:cubicBezTo>
                      <a:pt x="52" y="89"/>
                      <a:pt x="52" y="89"/>
                      <a:pt x="52" y="89"/>
                    </a:cubicBezTo>
                    <a:close/>
                    <a:moveTo>
                      <a:pt x="93" y="14"/>
                    </a:moveTo>
                    <a:cubicBezTo>
                      <a:pt x="93" y="1"/>
                      <a:pt x="93" y="1"/>
                      <a:pt x="93" y="1"/>
                    </a:cubicBezTo>
                    <a:cubicBezTo>
                      <a:pt x="99" y="1"/>
                      <a:pt x="99" y="1"/>
                      <a:pt x="99" y="1"/>
                    </a:cubicBezTo>
                    <a:cubicBezTo>
                      <a:pt x="99" y="14"/>
                      <a:pt x="99" y="14"/>
                      <a:pt x="99" y="14"/>
                    </a:cubicBezTo>
                    <a:cubicBezTo>
                      <a:pt x="93" y="14"/>
                      <a:pt x="93" y="14"/>
                      <a:pt x="93" y="14"/>
                    </a:cubicBezTo>
                    <a:close/>
                    <a:moveTo>
                      <a:pt x="93" y="89"/>
                    </a:moveTo>
                    <a:cubicBezTo>
                      <a:pt x="93" y="25"/>
                      <a:pt x="93" y="25"/>
                      <a:pt x="93" y="25"/>
                    </a:cubicBezTo>
                    <a:cubicBezTo>
                      <a:pt x="99" y="25"/>
                      <a:pt x="99" y="25"/>
                      <a:pt x="99" y="25"/>
                    </a:cubicBezTo>
                    <a:cubicBezTo>
                      <a:pt x="99" y="89"/>
                      <a:pt x="99" y="89"/>
                      <a:pt x="99" y="89"/>
                    </a:cubicBezTo>
                    <a:cubicBezTo>
                      <a:pt x="93" y="89"/>
                      <a:pt x="93" y="89"/>
                      <a:pt x="93" y="89"/>
                    </a:cubicBezTo>
                    <a:close/>
                    <a:moveTo>
                      <a:pt x="121" y="89"/>
                    </a:moveTo>
                    <a:cubicBezTo>
                      <a:pt x="108" y="25"/>
                      <a:pt x="108" y="25"/>
                      <a:pt x="108" y="25"/>
                    </a:cubicBezTo>
                    <a:cubicBezTo>
                      <a:pt x="114" y="25"/>
                      <a:pt x="114" y="25"/>
                      <a:pt x="114" y="25"/>
                    </a:cubicBezTo>
                    <a:cubicBezTo>
                      <a:pt x="122" y="63"/>
                      <a:pt x="122" y="63"/>
                      <a:pt x="122" y="63"/>
                    </a:cubicBezTo>
                    <a:cubicBezTo>
                      <a:pt x="123" y="68"/>
                      <a:pt x="123" y="72"/>
                      <a:pt x="124" y="76"/>
                    </a:cubicBezTo>
                    <a:cubicBezTo>
                      <a:pt x="125" y="73"/>
                      <a:pt x="125" y="69"/>
                      <a:pt x="126" y="64"/>
                    </a:cubicBezTo>
                    <a:cubicBezTo>
                      <a:pt x="134" y="25"/>
                      <a:pt x="134" y="25"/>
                      <a:pt x="134" y="25"/>
                    </a:cubicBezTo>
                    <a:cubicBezTo>
                      <a:pt x="140" y="25"/>
                      <a:pt x="140" y="25"/>
                      <a:pt x="140" y="25"/>
                    </a:cubicBezTo>
                    <a:cubicBezTo>
                      <a:pt x="127" y="89"/>
                      <a:pt x="127" y="89"/>
                      <a:pt x="127" y="89"/>
                    </a:cubicBezTo>
                    <a:cubicBezTo>
                      <a:pt x="121" y="89"/>
                      <a:pt x="121" y="89"/>
                      <a:pt x="121" y="89"/>
                    </a:cubicBezTo>
                    <a:close/>
                    <a:moveTo>
                      <a:pt x="173" y="68"/>
                    </a:moveTo>
                    <a:cubicBezTo>
                      <a:pt x="179" y="70"/>
                      <a:pt x="179" y="70"/>
                      <a:pt x="179" y="70"/>
                    </a:cubicBezTo>
                    <a:cubicBezTo>
                      <a:pt x="178" y="76"/>
                      <a:pt x="177" y="81"/>
                      <a:pt x="174" y="85"/>
                    </a:cubicBezTo>
                    <a:cubicBezTo>
                      <a:pt x="171" y="89"/>
                      <a:pt x="168" y="90"/>
                      <a:pt x="164" y="90"/>
                    </a:cubicBezTo>
                    <a:cubicBezTo>
                      <a:pt x="159" y="90"/>
                      <a:pt x="155" y="87"/>
                      <a:pt x="152" y="82"/>
                    </a:cubicBezTo>
                    <a:cubicBezTo>
                      <a:pt x="149" y="76"/>
                      <a:pt x="147" y="68"/>
                      <a:pt x="147" y="58"/>
                    </a:cubicBezTo>
                    <a:cubicBezTo>
                      <a:pt x="147" y="47"/>
                      <a:pt x="149" y="39"/>
                      <a:pt x="152" y="33"/>
                    </a:cubicBezTo>
                    <a:cubicBezTo>
                      <a:pt x="155" y="27"/>
                      <a:pt x="159" y="24"/>
                      <a:pt x="164" y="24"/>
                    </a:cubicBezTo>
                    <a:cubicBezTo>
                      <a:pt x="168" y="24"/>
                      <a:pt x="172" y="27"/>
                      <a:pt x="175" y="33"/>
                    </a:cubicBezTo>
                    <a:cubicBezTo>
                      <a:pt x="178" y="38"/>
                      <a:pt x="180" y="46"/>
                      <a:pt x="180" y="57"/>
                    </a:cubicBezTo>
                    <a:cubicBezTo>
                      <a:pt x="180" y="58"/>
                      <a:pt x="180" y="59"/>
                      <a:pt x="179" y="60"/>
                    </a:cubicBezTo>
                    <a:cubicBezTo>
                      <a:pt x="153" y="60"/>
                      <a:pt x="153" y="60"/>
                      <a:pt x="153" y="60"/>
                    </a:cubicBezTo>
                    <a:cubicBezTo>
                      <a:pt x="154" y="67"/>
                      <a:pt x="155" y="72"/>
                      <a:pt x="157" y="76"/>
                    </a:cubicBezTo>
                    <a:cubicBezTo>
                      <a:pt x="159" y="80"/>
                      <a:pt x="161" y="81"/>
                      <a:pt x="164" y="81"/>
                    </a:cubicBezTo>
                    <a:cubicBezTo>
                      <a:pt x="166" y="81"/>
                      <a:pt x="168" y="80"/>
                      <a:pt x="170" y="78"/>
                    </a:cubicBezTo>
                    <a:cubicBezTo>
                      <a:pt x="171" y="76"/>
                      <a:pt x="172" y="73"/>
                      <a:pt x="173" y="68"/>
                    </a:cubicBezTo>
                    <a:close/>
                    <a:moveTo>
                      <a:pt x="154" y="51"/>
                    </a:moveTo>
                    <a:cubicBezTo>
                      <a:pt x="173" y="51"/>
                      <a:pt x="173" y="51"/>
                      <a:pt x="173" y="51"/>
                    </a:cubicBezTo>
                    <a:cubicBezTo>
                      <a:pt x="173" y="46"/>
                      <a:pt x="172" y="42"/>
                      <a:pt x="171" y="39"/>
                    </a:cubicBezTo>
                    <a:cubicBezTo>
                      <a:pt x="169" y="35"/>
                      <a:pt x="167" y="33"/>
                      <a:pt x="164" y="33"/>
                    </a:cubicBezTo>
                    <a:cubicBezTo>
                      <a:pt x="161" y="33"/>
                      <a:pt x="159" y="34"/>
                      <a:pt x="157" y="38"/>
                    </a:cubicBezTo>
                    <a:cubicBezTo>
                      <a:pt x="155" y="41"/>
                      <a:pt x="154" y="45"/>
                      <a:pt x="154" y="51"/>
                    </a:cubicBezTo>
                    <a:close/>
                    <a:moveTo>
                      <a:pt x="190" y="89"/>
                    </a:moveTo>
                    <a:cubicBezTo>
                      <a:pt x="190" y="25"/>
                      <a:pt x="190" y="25"/>
                      <a:pt x="190" y="25"/>
                    </a:cubicBezTo>
                    <a:cubicBezTo>
                      <a:pt x="196" y="25"/>
                      <a:pt x="196" y="25"/>
                      <a:pt x="196" y="25"/>
                    </a:cubicBezTo>
                    <a:cubicBezTo>
                      <a:pt x="196" y="35"/>
                      <a:pt x="196" y="35"/>
                      <a:pt x="196" y="35"/>
                    </a:cubicBezTo>
                    <a:cubicBezTo>
                      <a:pt x="197" y="30"/>
                      <a:pt x="198" y="27"/>
                      <a:pt x="200" y="26"/>
                    </a:cubicBezTo>
                    <a:cubicBezTo>
                      <a:pt x="201" y="25"/>
                      <a:pt x="202" y="24"/>
                      <a:pt x="203" y="24"/>
                    </a:cubicBezTo>
                    <a:cubicBezTo>
                      <a:pt x="205" y="24"/>
                      <a:pt x="207" y="25"/>
                      <a:pt x="209" y="27"/>
                    </a:cubicBezTo>
                    <a:cubicBezTo>
                      <a:pt x="207" y="37"/>
                      <a:pt x="207" y="37"/>
                      <a:pt x="207" y="37"/>
                    </a:cubicBezTo>
                    <a:cubicBezTo>
                      <a:pt x="206" y="36"/>
                      <a:pt x="205" y="35"/>
                      <a:pt x="203" y="35"/>
                    </a:cubicBezTo>
                    <a:cubicBezTo>
                      <a:pt x="202" y="35"/>
                      <a:pt x="201" y="36"/>
                      <a:pt x="200" y="37"/>
                    </a:cubicBezTo>
                    <a:cubicBezTo>
                      <a:pt x="199" y="39"/>
                      <a:pt x="198" y="41"/>
                      <a:pt x="197" y="43"/>
                    </a:cubicBezTo>
                    <a:cubicBezTo>
                      <a:pt x="197" y="47"/>
                      <a:pt x="196" y="51"/>
                      <a:pt x="196" y="56"/>
                    </a:cubicBezTo>
                    <a:cubicBezTo>
                      <a:pt x="196" y="89"/>
                      <a:pt x="196" y="89"/>
                      <a:pt x="196" y="89"/>
                    </a:cubicBezTo>
                    <a:cubicBezTo>
                      <a:pt x="190" y="89"/>
                      <a:pt x="190" y="89"/>
                      <a:pt x="190" y="89"/>
                    </a:cubicBezTo>
                    <a:close/>
                    <a:moveTo>
                      <a:pt x="214" y="70"/>
                    </a:moveTo>
                    <a:cubicBezTo>
                      <a:pt x="220" y="68"/>
                      <a:pt x="220" y="68"/>
                      <a:pt x="220" y="68"/>
                    </a:cubicBezTo>
                    <a:cubicBezTo>
                      <a:pt x="221" y="73"/>
                      <a:pt x="221" y="76"/>
                      <a:pt x="223" y="78"/>
                    </a:cubicBezTo>
                    <a:cubicBezTo>
                      <a:pt x="224" y="80"/>
                      <a:pt x="227" y="81"/>
                      <a:pt x="229" y="81"/>
                    </a:cubicBezTo>
                    <a:cubicBezTo>
                      <a:pt x="232" y="81"/>
                      <a:pt x="234" y="80"/>
                      <a:pt x="235" y="78"/>
                    </a:cubicBezTo>
                    <a:cubicBezTo>
                      <a:pt x="237" y="76"/>
                      <a:pt x="237" y="74"/>
                      <a:pt x="237" y="71"/>
                    </a:cubicBezTo>
                    <a:cubicBezTo>
                      <a:pt x="237" y="69"/>
                      <a:pt x="237" y="67"/>
                      <a:pt x="236" y="66"/>
                    </a:cubicBezTo>
                    <a:cubicBezTo>
                      <a:pt x="235" y="65"/>
                      <a:pt x="233" y="63"/>
                      <a:pt x="230" y="62"/>
                    </a:cubicBezTo>
                    <a:cubicBezTo>
                      <a:pt x="225" y="60"/>
                      <a:pt x="222" y="58"/>
                      <a:pt x="220" y="57"/>
                    </a:cubicBezTo>
                    <a:cubicBezTo>
                      <a:pt x="219" y="55"/>
                      <a:pt x="218" y="53"/>
                      <a:pt x="217" y="51"/>
                    </a:cubicBezTo>
                    <a:cubicBezTo>
                      <a:pt x="216" y="48"/>
                      <a:pt x="215" y="45"/>
                      <a:pt x="215" y="42"/>
                    </a:cubicBezTo>
                    <a:cubicBezTo>
                      <a:pt x="215" y="39"/>
                      <a:pt x="216" y="37"/>
                      <a:pt x="216" y="34"/>
                    </a:cubicBezTo>
                    <a:cubicBezTo>
                      <a:pt x="217" y="32"/>
                      <a:pt x="218" y="30"/>
                      <a:pt x="219" y="28"/>
                    </a:cubicBezTo>
                    <a:cubicBezTo>
                      <a:pt x="220" y="27"/>
                      <a:pt x="222" y="26"/>
                      <a:pt x="223" y="25"/>
                    </a:cubicBezTo>
                    <a:cubicBezTo>
                      <a:pt x="225" y="24"/>
                      <a:pt x="226" y="24"/>
                      <a:pt x="228" y="24"/>
                    </a:cubicBezTo>
                    <a:cubicBezTo>
                      <a:pt x="231" y="24"/>
                      <a:pt x="233" y="25"/>
                      <a:pt x="235" y="26"/>
                    </a:cubicBezTo>
                    <a:cubicBezTo>
                      <a:pt x="238" y="27"/>
                      <a:pt x="239" y="29"/>
                      <a:pt x="240" y="32"/>
                    </a:cubicBezTo>
                    <a:cubicBezTo>
                      <a:pt x="241" y="34"/>
                      <a:pt x="242" y="38"/>
                      <a:pt x="242" y="42"/>
                    </a:cubicBezTo>
                    <a:cubicBezTo>
                      <a:pt x="236" y="43"/>
                      <a:pt x="236" y="43"/>
                      <a:pt x="236" y="43"/>
                    </a:cubicBezTo>
                    <a:cubicBezTo>
                      <a:pt x="236" y="40"/>
                      <a:pt x="235" y="37"/>
                      <a:pt x="234" y="35"/>
                    </a:cubicBezTo>
                    <a:cubicBezTo>
                      <a:pt x="233" y="34"/>
                      <a:pt x="231" y="33"/>
                      <a:pt x="229" y="33"/>
                    </a:cubicBezTo>
                    <a:cubicBezTo>
                      <a:pt x="226" y="33"/>
                      <a:pt x="224" y="34"/>
                      <a:pt x="223" y="35"/>
                    </a:cubicBezTo>
                    <a:cubicBezTo>
                      <a:pt x="222" y="37"/>
                      <a:pt x="221" y="39"/>
                      <a:pt x="221" y="41"/>
                    </a:cubicBezTo>
                    <a:cubicBezTo>
                      <a:pt x="221" y="42"/>
                      <a:pt x="221" y="44"/>
                      <a:pt x="222" y="45"/>
                    </a:cubicBezTo>
                    <a:cubicBezTo>
                      <a:pt x="222" y="46"/>
                      <a:pt x="223" y="47"/>
                      <a:pt x="224" y="48"/>
                    </a:cubicBezTo>
                    <a:cubicBezTo>
                      <a:pt x="225" y="48"/>
                      <a:pt x="226" y="49"/>
                      <a:pt x="229" y="50"/>
                    </a:cubicBezTo>
                    <a:cubicBezTo>
                      <a:pt x="234" y="52"/>
                      <a:pt x="236" y="54"/>
                      <a:pt x="238" y="55"/>
                    </a:cubicBezTo>
                    <a:cubicBezTo>
                      <a:pt x="240" y="57"/>
                      <a:pt x="241" y="59"/>
                      <a:pt x="242" y="61"/>
                    </a:cubicBezTo>
                    <a:cubicBezTo>
                      <a:pt x="243" y="63"/>
                      <a:pt x="243" y="67"/>
                      <a:pt x="243" y="70"/>
                    </a:cubicBezTo>
                    <a:cubicBezTo>
                      <a:pt x="243" y="74"/>
                      <a:pt x="243" y="77"/>
                      <a:pt x="242" y="80"/>
                    </a:cubicBezTo>
                    <a:cubicBezTo>
                      <a:pt x="241" y="84"/>
                      <a:pt x="239" y="86"/>
                      <a:pt x="237" y="88"/>
                    </a:cubicBezTo>
                    <a:cubicBezTo>
                      <a:pt x="235" y="89"/>
                      <a:pt x="232" y="90"/>
                      <a:pt x="229" y="90"/>
                    </a:cubicBezTo>
                    <a:cubicBezTo>
                      <a:pt x="225" y="90"/>
                      <a:pt x="221" y="89"/>
                      <a:pt x="219" y="85"/>
                    </a:cubicBezTo>
                    <a:cubicBezTo>
                      <a:pt x="217" y="82"/>
                      <a:pt x="215" y="77"/>
                      <a:pt x="214" y="70"/>
                    </a:cubicBezTo>
                    <a:close/>
                    <a:moveTo>
                      <a:pt x="254" y="14"/>
                    </a:moveTo>
                    <a:cubicBezTo>
                      <a:pt x="254" y="1"/>
                      <a:pt x="254" y="1"/>
                      <a:pt x="254" y="1"/>
                    </a:cubicBezTo>
                    <a:cubicBezTo>
                      <a:pt x="260" y="1"/>
                      <a:pt x="260" y="1"/>
                      <a:pt x="260" y="1"/>
                    </a:cubicBezTo>
                    <a:cubicBezTo>
                      <a:pt x="260" y="14"/>
                      <a:pt x="260" y="14"/>
                      <a:pt x="260" y="14"/>
                    </a:cubicBezTo>
                    <a:cubicBezTo>
                      <a:pt x="254" y="14"/>
                      <a:pt x="254" y="14"/>
                      <a:pt x="254" y="14"/>
                    </a:cubicBezTo>
                    <a:close/>
                    <a:moveTo>
                      <a:pt x="254" y="89"/>
                    </a:moveTo>
                    <a:cubicBezTo>
                      <a:pt x="254" y="25"/>
                      <a:pt x="254" y="25"/>
                      <a:pt x="254" y="25"/>
                    </a:cubicBezTo>
                    <a:cubicBezTo>
                      <a:pt x="260" y="25"/>
                      <a:pt x="260" y="25"/>
                      <a:pt x="260" y="25"/>
                    </a:cubicBezTo>
                    <a:cubicBezTo>
                      <a:pt x="260" y="89"/>
                      <a:pt x="260" y="89"/>
                      <a:pt x="260" y="89"/>
                    </a:cubicBezTo>
                    <a:cubicBezTo>
                      <a:pt x="254" y="89"/>
                      <a:pt x="254" y="89"/>
                      <a:pt x="254" y="89"/>
                    </a:cubicBezTo>
                    <a:close/>
                    <a:moveTo>
                      <a:pt x="286" y="79"/>
                    </a:moveTo>
                    <a:cubicBezTo>
                      <a:pt x="287" y="89"/>
                      <a:pt x="287" y="89"/>
                      <a:pt x="287" y="89"/>
                    </a:cubicBezTo>
                    <a:cubicBezTo>
                      <a:pt x="285" y="89"/>
                      <a:pt x="284" y="90"/>
                      <a:pt x="282" y="90"/>
                    </a:cubicBezTo>
                    <a:cubicBezTo>
                      <a:pt x="280" y="90"/>
                      <a:pt x="278" y="89"/>
                      <a:pt x="277" y="88"/>
                    </a:cubicBezTo>
                    <a:cubicBezTo>
                      <a:pt x="276" y="87"/>
                      <a:pt x="275" y="85"/>
                      <a:pt x="275" y="83"/>
                    </a:cubicBezTo>
                    <a:cubicBezTo>
                      <a:pt x="274" y="81"/>
                      <a:pt x="274" y="77"/>
                      <a:pt x="274" y="70"/>
                    </a:cubicBezTo>
                    <a:cubicBezTo>
                      <a:pt x="274" y="34"/>
                      <a:pt x="274" y="34"/>
                      <a:pt x="274" y="34"/>
                    </a:cubicBezTo>
                    <a:cubicBezTo>
                      <a:pt x="270" y="34"/>
                      <a:pt x="270" y="34"/>
                      <a:pt x="270" y="34"/>
                    </a:cubicBezTo>
                    <a:cubicBezTo>
                      <a:pt x="270" y="25"/>
                      <a:pt x="270" y="25"/>
                      <a:pt x="270" y="25"/>
                    </a:cubicBezTo>
                    <a:cubicBezTo>
                      <a:pt x="274" y="25"/>
                      <a:pt x="274" y="25"/>
                      <a:pt x="274" y="25"/>
                    </a:cubicBezTo>
                    <a:cubicBezTo>
                      <a:pt x="274" y="10"/>
                      <a:pt x="274" y="10"/>
                      <a:pt x="274" y="10"/>
                    </a:cubicBezTo>
                    <a:cubicBezTo>
                      <a:pt x="280" y="3"/>
                      <a:pt x="280" y="3"/>
                      <a:pt x="280" y="3"/>
                    </a:cubicBezTo>
                    <a:cubicBezTo>
                      <a:pt x="280" y="25"/>
                      <a:pt x="280" y="25"/>
                      <a:pt x="280" y="25"/>
                    </a:cubicBezTo>
                    <a:cubicBezTo>
                      <a:pt x="286" y="25"/>
                      <a:pt x="286" y="25"/>
                      <a:pt x="286" y="25"/>
                    </a:cubicBezTo>
                    <a:cubicBezTo>
                      <a:pt x="286" y="34"/>
                      <a:pt x="286" y="34"/>
                      <a:pt x="286" y="34"/>
                    </a:cubicBezTo>
                    <a:cubicBezTo>
                      <a:pt x="280" y="34"/>
                      <a:pt x="280" y="34"/>
                      <a:pt x="280" y="34"/>
                    </a:cubicBezTo>
                    <a:cubicBezTo>
                      <a:pt x="280" y="71"/>
                      <a:pt x="280" y="71"/>
                      <a:pt x="280" y="71"/>
                    </a:cubicBezTo>
                    <a:cubicBezTo>
                      <a:pt x="280" y="74"/>
                      <a:pt x="280" y="76"/>
                      <a:pt x="280" y="77"/>
                    </a:cubicBezTo>
                    <a:cubicBezTo>
                      <a:pt x="280" y="78"/>
                      <a:pt x="281" y="78"/>
                      <a:pt x="281" y="79"/>
                    </a:cubicBezTo>
                    <a:cubicBezTo>
                      <a:pt x="282" y="79"/>
                      <a:pt x="282" y="80"/>
                      <a:pt x="283" y="80"/>
                    </a:cubicBezTo>
                    <a:cubicBezTo>
                      <a:pt x="284" y="80"/>
                      <a:pt x="285" y="80"/>
                      <a:pt x="286" y="79"/>
                    </a:cubicBezTo>
                    <a:close/>
                    <a:moveTo>
                      <a:pt x="295" y="113"/>
                    </a:moveTo>
                    <a:cubicBezTo>
                      <a:pt x="295" y="103"/>
                      <a:pt x="295" y="103"/>
                      <a:pt x="295" y="103"/>
                    </a:cubicBezTo>
                    <a:cubicBezTo>
                      <a:pt x="296" y="104"/>
                      <a:pt x="297" y="104"/>
                      <a:pt x="298" y="104"/>
                    </a:cubicBezTo>
                    <a:cubicBezTo>
                      <a:pt x="299" y="104"/>
                      <a:pt x="300" y="104"/>
                      <a:pt x="301" y="103"/>
                    </a:cubicBezTo>
                    <a:cubicBezTo>
                      <a:pt x="302" y="102"/>
                      <a:pt x="303" y="101"/>
                      <a:pt x="303" y="100"/>
                    </a:cubicBezTo>
                    <a:cubicBezTo>
                      <a:pt x="303" y="99"/>
                      <a:pt x="304" y="96"/>
                      <a:pt x="305" y="92"/>
                    </a:cubicBezTo>
                    <a:cubicBezTo>
                      <a:pt x="305" y="91"/>
                      <a:pt x="305" y="90"/>
                      <a:pt x="305" y="89"/>
                    </a:cubicBezTo>
                    <a:cubicBezTo>
                      <a:pt x="292" y="25"/>
                      <a:pt x="292" y="25"/>
                      <a:pt x="292" y="25"/>
                    </a:cubicBezTo>
                    <a:cubicBezTo>
                      <a:pt x="298" y="25"/>
                      <a:pt x="298" y="25"/>
                      <a:pt x="298" y="25"/>
                    </a:cubicBezTo>
                    <a:cubicBezTo>
                      <a:pt x="306" y="62"/>
                      <a:pt x="306" y="62"/>
                      <a:pt x="306" y="62"/>
                    </a:cubicBezTo>
                    <a:cubicBezTo>
                      <a:pt x="307" y="67"/>
                      <a:pt x="308" y="72"/>
                      <a:pt x="308" y="77"/>
                    </a:cubicBezTo>
                    <a:cubicBezTo>
                      <a:pt x="309" y="72"/>
                      <a:pt x="310" y="67"/>
                      <a:pt x="311" y="62"/>
                    </a:cubicBezTo>
                    <a:cubicBezTo>
                      <a:pt x="318" y="25"/>
                      <a:pt x="318" y="25"/>
                      <a:pt x="318" y="25"/>
                    </a:cubicBezTo>
                    <a:cubicBezTo>
                      <a:pt x="324" y="25"/>
                      <a:pt x="324" y="25"/>
                      <a:pt x="324" y="25"/>
                    </a:cubicBezTo>
                    <a:cubicBezTo>
                      <a:pt x="311" y="90"/>
                      <a:pt x="311" y="90"/>
                      <a:pt x="311" y="90"/>
                    </a:cubicBezTo>
                    <a:cubicBezTo>
                      <a:pt x="309" y="97"/>
                      <a:pt x="308" y="102"/>
                      <a:pt x="308" y="104"/>
                    </a:cubicBezTo>
                    <a:cubicBezTo>
                      <a:pt x="306" y="108"/>
                      <a:pt x="305" y="111"/>
                      <a:pt x="304" y="112"/>
                    </a:cubicBezTo>
                    <a:cubicBezTo>
                      <a:pt x="303" y="114"/>
                      <a:pt x="301" y="115"/>
                      <a:pt x="299" y="115"/>
                    </a:cubicBezTo>
                    <a:cubicBezTo>
                      <a:pt x="298" y="115"/>
                      <a:pt x="297" y="114"/>
                      <a:pt x="295" y="113"/>
                    </a:cubicBezTo>
                    <a:close/>
                    <a:moveTo>
                      <a:pt x="346" y="57"/>
                    </a:moveTo>
                    <a:cubicBezTo>
                      <a:pt x="346" y="45"/>
                      <a:pt x="348" y="37"/>
                      <a:pt x="351" y="31"/>
                    </a:cubicBezTo>
                    <a:cubicBezTo>
                      <a:pt x="354" y="26"/>
                      <a:pt x="358" y="24"/>
                      <a:pt x="362" y="24"/>
                    </a:cubicBezTo>
                    <a:cubicBezTo>
                      <a:pt x="367" y="24"/>
                      <a:pt x="371" y="27"/>
                      <a:pt x="374" y="32"/>
                    </a:cubicBezTo>
                    <a:cubicBezTo>
                      <a:pt x="377" y="38"/>
                      <a:pt x="379" y="46"/>
                      <a:pt x="379" y="56"/>
                    </a:cubicBezTo>
                    <a:cubicBezTo>
                      <a:pt x="379" y="64"/>
                      <a:pt x="378" y="71"/>
                      <a:pt x="376" y="76"/>
                    </a:cubicBezTo>
                    <a:cubicBezTo>
                      <a:pt x="375" y="80"/>
                      <a:pt x="373" y="84"/>
                      <a:pt x="371" y="86"/>
                    </a:cubicBezTo>
                    <a:cubicBezTo>
                      <a:pt x="368" y="89"/>
                      <a:pt x="365" y="90"/>
                      <a:pt x="362" y="90"/>
                    </a:cubicBezTo>
                    <a:cubicBezTo>
                      <a:pt x="357" y="90"/>
                      <a:pt x="353" y="87"/>
                      <a:pt x="350" y="82"/>
                    </a:cubicBezTo>
                    <a:cubicBezTo>
                      <a:pt x="347" y="76"/>
                      <a:pt x="346" y="68"/>
                      <a:pt x="346" y="57"/>
                    </a:cubicBezTo>
                    <a:close/>
                    <a:moveTo>
                      <a:pt x="352" y="57"/>
                    </a:moveTo>
                    <a:cubicBezTo>
                      <a:pt x="352" y="65"/>
                      <a:pt x="353" y="71"/>
                      <a:pt x="355" y="75"/>
                    </a:cubicBezTo>
                    <a:cubicBezTo>
                      <a:pt x="357" y="79"/>
                      <a:pt x="359" y="81"/>
                      <a:pt x="362" y="81"/>
                    </a:cubicBezTo>
                    <a:cubicBezTo>
                      <a:pt x="365" y="81"/>
                      <a:pt x="368" y="79"/>
                      <a:pt x="369" y="75"/>
                    </a:cubicBezTo>
                    <a:cubicBezTo>
                      <a:pt x="371" y="71"/>
                      <a:pt x="372" y="65"/>
                      <a:pt x="372" y="57"/>
                    </a:cubicBezTo>
                    <a:cubicBezTo>
                      <a:pt x="372" y="49"/>
                      <a:pt x="371" y="43"/>
                      <a:pt x="369" y="39"/>
                    </a:cubicBezTo>
                    <a:cubicBezTo>
                      <a:pt x="368" y="35"/>
                      <a:pt x="365" y="33"/>
                      <a:pt x="362" y="33"/>
                    </a:cubicBezTo>
                    <a:cubicBezTo>
                      <a:pt x="359" y="33"/>
                      <a:pt x="357" y="35"/>
                      <a:pt x="355" y="39"/>
                    </a:cubicBezTo>
                    <a:cubicBezTo>
                      <a:pt x="353" y="43"/>
                      <a:pt x="352" y="49"/>
                      <a:pt x="352" y="57"/>
                    </a:cubicBezTo>
                    <a:close/>
                    <a:moveTo>
                      <a:pt x="391" y="89"/>
                    </a:moveTo>
                    <a:cubicBezTo>
                      <a:pt x="391" y="34"/>
                      <a:pt x="391" y="34"/>
                      <a:pt x="391" y="34"/>
                    </a:cubicBezTo>
                    <a:cubicBezTo>
                      <a:pt x="385" y="34"/>
                      <a:pt x="385" y="34"/>
                      <a:pt x="385" y="34"/>
                    </a:cubicBezTo>
                    <a:cubicBezTo>
                      <a:pt x="385" y="25"/>
                      <a:pt x="385" y="25"/>
                      <a:pt x="385" y="25"/>
                    </a:cubicBezTo>
                    <a:cubicBezTo>
                      <a:pt x="391" y="25"/>
                      <a:pt x="391" y="25"/>
                      <a:pt x="391" y="25"/>
                    </a:cubicBezTo>
                    <a:cubicBezTo>
                      <a:pt x="391" y="19"/>
                      <a:pt x="391" y="19"/>
                      <a:pt x="391" y="19"/>
                    </a:cubicBezTo>
                    <a:cubicBezTo>
                      <a:pt x="391" y="14"/>
                      <a:pt x="391" y="11"/>
                      <a:pt x="391" y="9"/>
                    </a:cubicBezTo>
                    <a:cubicBezTo>
                      <a:pt x="392" y="6"/>
                      <a:pt x="393" y="4"/>
                      <a:pt x="394" y="2"/>
                    </a:cubicBezTo>
                    <a:cubicBezTo>
                      <a:pt x="396" y="0"/>
                      <a:pt x="398" y="0"/>
                      <a:pt x="400" y="0"/>
                    </a:cubicBezTo>
                    <a:cubicBezTo>
                      <a:pt x="402" y="0"/>
                      <a:pt x="404" y="0"/>
                      <a:pt x="406" y="1"/>
                    </a:cubicBezTo>
                    <a:cubicBezTo>
                      <a:pt x="405" y="10"/>
                      <a:pt x="405" y="10"/>
                      <a:pt x="405" y="10"/>
                    </a:cubicBezTo>
                    <a:cubicBezTo>
                      <a:pt x="404" y="10"/>
                      <a:pt x="403" y="9"/>
                      <a:pt x="401" y="9"/>
                    </a:cubicBezTo>
                    <a:cubicBezTo>
                      <a:pt x="400" y="9"/>
                      <a:pt x="398" y="10"/>
                      <a:pt x="398" y="12"/>
                    </a:cubicBezTo>
                    <a:cubicBezTo>
                      <a:pt x="397" y="13"/>
                      <a:pt x="397" y="16"/>
                      <a:pt x="397" y="19"/>
                    </a:cubicBezTo>
                    <a:cubicBezTo>
                      <a:pt x="397" y="25"/>
                      <a:pt x="397" y="25"/>
                      <a:pt x="397" y="25"/>
                    </a:cubicBezTo>
                    <a:cubicBezTo>
                      <a:pt x="403" y="25"/>
                      <a:pt x="403" y="25"/>
                      <a:pt x="403" y="25"/>
                    </a:cubicBezTo>
                    <a:cubicBezTo>
                      <a:pt x="403" y="34"/>
                      <a:pt x="403" y="34"/>
                      <a:pt x="403" y="34"/>
                    </a:cubicBezTo>
                    <a:cubicBezTo>
                      <a:pt x="397" y="34"/>
                      <a:pt x="397" y="34"/>
                      <a:pt x="397" y="34"/>
                    </a:cubicBezTo>
                    <a:cubicBezTo>
                      <a:pt x="397" y="89"/>
                      <a:pt x="397" y="89"/>
                      <a:pt x="397" y="89"/>
                    </a:cubicBezTo>
                    <a:cubicBezTo>
                      <a:pt x="391" y="89"/>
                      <a:pt x="391" y="89"/>
                      <a:pt x="391" y="89"/>
                    </a:cubicBezTo>
                    <a:close/>
                    <a:moveTo>
                      <a:pt x="428" y="89"/>
                    </a:moveTo>
                    <a:cubicBezTo>
                      <a:pt x="428" y="1"/>
                      <a:pt x="428" y="1"/>
                      <a:pt x="428" y="1"/>
                    </a:cubicBezTo>
                    <a:cubicBezTo>
                      <a:pt x="463" y="1"/>
                      <a:pt x="463" y="1"/>
                      <a:pt x="463" y="1"/>
                    </a:cubicBezTo>
                    <a:cubicBezTo>
                      <a:pt x="463" y="11"/>
                      <a:pt x="463" y="11"/>
                      <a:pt x="463" y="11"/>
                    </a:cubicBezTo>
                    <a:cubicBezTo>
                      <a:pt x="434" y="11"/>
                      <a:pt x="434" y="11"/>
                      <a:pt x="434" y="11"/>
                    </a:cubicBezTo>
                    <a:cubicBezTo>
                      <a:pt x="434" y="38"/>
                      <a:pt x="434" y="38"/>
                      <a:pt x="434" y="38"/>
                    </a:cubicBezTo>
                    <a:cubicBezTo>
                      <a:pt x="461" y="38"/>
                      <a:pt x="461" y="38"/>
                      <a:pt x="461" y="38"/>
                    </a:cubicBezTo>
                    <a:cubicBezTo>
                      <a:pt x="461" y="49"/>
                      <a:pt x="461" y="49"/>
                      <a:pt x="461" y="49"/>
                    </a:cubicBezTo>
                    <a:cubicBezTo>
                      <a:pt x="434" y="49"/>
                      <a:pt x="434" y="49"/>
                      <a:pt x="434" y="49"/>
                    </a:cubicBezTo>
                    <a:cubicBezTo>
                      <a:pt x="434" y="79"/>
                      <a:pt x="434" y="79"/>
                      <a:pt x="434" y="79"/>
                    </a:cubicBezTo>
                    <a:cubicBezTo>
                      <a:pt x="464" y="79"/>
                      <a:pt x="464" y="79"/>
                      <a:pt x="464" y="79"/>
                    </a:cubicBezTo>
                    <a:cubicBezTo>
                      <a:pt x="464" y="89"/>
                      <a:pt x="464" y="89"/>
                      <a:pt x="464" y="89"/>
                    </a:cubicBezTo>
                    <a:cubicBezTo>
                      <a:pt x="428" y="89"/>
                      <a:pt x="428" y="89"/>
                      <a:pt x="428" y="89"/>
                    </a:cubicBezTo>
                    <a:close/>
                    <a:moveTo>
                      <a:pt x="475" y="89"/>
                    </a:moveTo>
                    <a:cubicBezTo>
                      <a:pt x="475" y="1"/>
                      <a:pt x="475" y="1"/>
                      <a:pt x="475" y="1"/>
                    </a:cubicBezTo>
                    <a:cubicBezTo>
                      <a:pt x="481" y="1"/>
                      <a:pt x="481" y="1"/>
                      <a:pt x="481" y="1"/>
                    </a:cubicBezTo>
                    <a:cubicBezTo>
                      <a:pt x="481" y="89"/>
                      <a:pt x="481" y="89"/>
                      <a:pt x="481" y="89"/>
                    </a:cubicBezTo>
                    <a:cubicBezTo>
                      <a:pt x="475" y="89"/>
                      <a:pt x="475" y="89"/>
                      <a:pt x="475" y="89"/>
                    </a:cubicBezTo>
                    <a:close/>
                    <a:moveTo>
                      <a:pt x="518" y="68"/>
                    </a:moveTo>
                    <a:cubicBezTo>
                      <a:pt x="524" y="70"/>
                      <a:pt x="524" y="70"/>
                      <a:pt x="524" y="70"/>
                    </a:cubicBezTo>
                    <a:cubicBezTo>
                      <a:pt x="523" y="76"/>
                      <a:pt x="522" y="81"/>
                      <a:pt x="519" y="85"/>
                    </a:cubicBezTo>
                    <a:cubicBezTo>
                      <a:pt x="516" y="89"/>
                      <a:pt x="513" y="90"/>
                      <a:pt x="509" y="90"/>
                    </a:cubicBezTo>
                    <a:cubicBezTo>
                      <a:pt x="504" y="90"/>
                      <a:pt x="500" y="87"/>
                      <a:pt x="497" y="82"/>
                    </a:cubicBezTo>
                    <a:cubicBezTo>
                      <a:pt x="494" y="76"/>
                      <a:pt x="492" y="68"/>
                      <a:pt x="492" y="58"/>
                    </a:cubicBezTo>
                    <a:cubicBezTo>
                      <a:pt x="492" y="47"/>
                      <a:pt x="494" y="39"/>
                      <a:pt x="497" y="33"/>
                    </a:cubicBezTo>
                    <a:cubicBezTo>
                      <a:pt x="500" y="27"/>
                      <a:pt x="504" y="24"/>
                      <a:pt x="509" y="24"/>
                    </a:cubicBezTo>
                    <a:cubicBezTo>
                      <a:pt x="513" y="24"/>
                      <a:pt x="517" y="27"/>
                      <a:pt x="520" y="33"/>
                    </a:cubicBezTo>
                    <a:cubicBezTo>
                      <a:pt x="523" y="38"/>
                      <a:pt x="524" y="46"/>
                      <a:pt x="524" y="57"/>
                    </a:cubicBezTo>
                    <a:cubicBezTo>
                      <a:pt x="524" y="58"/>
                      <a:pt x="524" y="59"/>
                      <a:pt x="524" y="60"/>
                    </a:cubicBezTo>
                    <a:cubicBezTo>
                      <a:pt x="498" y="60"/>
                      <a:pt x="498" y="60"/>
                      <a:pt x="498" y="60"/>
                    </a:cubicBezTo>
                    <a:cubicBezTo>
                      <a:pt x="499" y="67"/>
                      <a:pt x="500" y="72"/>
                      <a:pt x="502" y="76"/>
                    </a:cubicBezTo>
                    <a:cubicBezTo>
                      <a:pt x="504" y="80"/>
                      <a:pt x="506" y="81"/>
                      <a:pt x="509" y="81"/>
                    </a:cubicBezTo>
                    <a:cubicBezTo>
                      <a:pt x="511" y="81"/>
                      <a:pt x="513" y="80"/>
                      <a:pt x="514" y="78"/>
                    </a:cubicBezTo>
                    <a:cubicBezTo>
                      <a:pt x="516" y="76"/>
                      <a:pt x="517" y="73"/>
                      <a:pt x="518" y="68"/>
                    </a:cubicBezTo>
                    <a:close/>
                    <a:moveTo>
                      <a:pt x="499" y="51"/>
                    </a:moveTo>
                    <a:cubicBezTo>
                      <a:pt x="518" y="51"/>
                      <a:pt x="518" y="51"/>
                      <a:pt x="518" y="51"/>
                    </a:cubicBezTo>
                    <a:cubicBezTo>
                      <a:pt x="518" y="46"/>
                      <a:pt x="517" y="42"/>
                      <a:pt x="516" y="39"/>
                    </a:cubicBezTo>
                    <a:cubicBezTo>
                      <a:pt x="514" y="35"/>
                      <a:pt x="512" y="33"/>
                      <a:pt x="509" y="33"/>
                    </a:cubicBezTo>
                    <a:cubicBezTo>
                      <a:pt x="506" y="33"/>
                      <a:pt x="504" y="34"/>
                      <a:pt x="502" y="38"/>
                    </a:cubicBezTo>
                    <a:cubicBezTo>
                      <a:pt x="500" y="41"/>
                      <a:pt x="499" y="45"/>
                      <a:pt x="499" y="51"/>
                    </a:cubicBezTo>
                    <a:close/>
                    <a:moveTo>
                      <a:pt x="558" y="66"/>
                    </a:moveTo>
                    <a:cubicBezTo>
                      <a:pt x="564" y="67"/>
                      <a:pt x="564" y="67"/>
                      <a:pt x="564" y="67"/>
                    </a:cubicBezTo>
                    <a:cubicBezTo>
                      <a:pt x="564" y="74"/>
                      <a:pt x="562" y="80"/>
                      <a:pt x="559" y="84"/>
                    </a:cubicBezTo>
                    <a:cubicBezTo>
                      <a:pt x="557" y="88"/>
                      <a:pt x="553" y="90"/>
                      <a:pt x="550" y="90"/>
                    </a:cubicBezTo>
                    <a:cubicBezTo>
                      <a:pt x="545" y="90"/>
                      <a:pt x="541" y="87"/>
                      <a:pt x="538" y="82"/>
                    </a:cubicBezTo>
                    <a:cubicBezTo>
                      <a:pt x="535" y="76"/>
                      <a:pt x="534" y="68"/>
                      <a:pt x="534" y="57"/>
                    </a:cubicBezTo>
                    <a:cubicBezTo>
                      <a:pt x="534" y="50"/>
                      <a:pt x="534" y="44"/>
                      <a:pt x="536" y="39"/>
                    </a:cubicBezTo>
                    <a:cubicBezTo>
                      <a:pt x="537" y="34"/>
                      <a:pt x="539" y="30"/>
                      <a:pt x="541" y="28"/>
                    </a:cubicBezTo>
                    <a:cubicBezTo>
                      <a:pt x="544" y="25"/>
                      <a:pt x="547" y="24"/>
                      <a:pt x="550" y="24"/>
                    </a:cubicBezTo>
                    <a:cubicBezTo>
                      <a:pt x="553" y="24"/>
                      <a:pt x="557" y="26"/>
                      <a:pt x="559" y="29"/>
                    </a:cubicBezTo>
                    <a:cubicBezTo>
                      <a:pt x="561" y="33"/>
                      <a:pt x="563" y="38"/>
                      <a:pt x="564" y="44"/>
                    </a:cubicBezTo>
                    <a:cubicBezTo>
                      <a:pt x="558" y="46"/>
                      <a:pt x="558" y="46"/>
                      <a:pt x="558" y="46"/>
                    </a:cubicBezTo>
                    <a:cubicBezTo>
                      <a:pt x="557" y="41"/>
                      <a:pt x="556" y="38"/>
                      <a:pt x="555" y="36"/>
                    </a:cubicBezTo>
                    <a:cubicBezTo>
                      <a:pt x="554" y="34"/>
                      <a:pt x="552" y="33"/>
                      <a:pt x="550" y="33"/>
                    </a:cubicBezTo>
                    <a:cubicBezTo>
                      <a:pt x="547" y="33"/>
                      <a:pt x="544" y="35"/>
                      <a:pt x="543" y="39"/>
                    </a:cubicBezTo>
                    <a:cubicBezTo>
                      <a:pt x="541" y="42"/>
                      <a:pt x="540" y="49"/>
                      <a:pt x="540" y="57"/>
                    </a:cubicBezTo>
                    <a:cubicBezTo>
                      <a:pt x="540" y="66"/>
                      <a:pt x="541" y="72"/>
                      <a:pt x="542" y="76"/>
                    </a:cubicBezTo>
                    <a:cubicBezTo>
                      <a:pt x="544" y="80"/>
                      <a:pt x="547" y="81"/>
                      <a:pt x="550" y="81"/>
                    </a:cubicBezTo>
                    <a:cubicBezTo>
                      <a:pt x="552" y="81"/>
                      <a:pt x="554" y="80"/>
                      <a:pt x="555" y="78"/>
                    </a:cubicBezTo>
                    <a:cubicBezTo>
                      <a:pt x="557" y="75"/>
                      <a:pt x="558" y="71"/>
                      <a:pt x="558" y="66"/>
                    </a:cubicBezTo>
                    <a:close/>
                    <a:moveTo>
                      <a:pt x="586" y="79"/>
                    </a:moveTo>
                    <a:cubicBezTo>
                      <a:pt x="587" y="89"/>
                      <a:pt x="587" y="89"/>
                      <a:pt x="587" y="89"/>
                    </a:cubicBezTo>
                    <a:cubicBezTo>
                      <a:pt x="585" y="89"/>
                      <a:pt x="584" y="90"/>
                      <a:pt x="582" y="90"/>
                    </a:cubicBezTo>
                    <a:cubicBezTo>
                      <a:pt x="580" y="90"/>
                      <a:pt x="578" y="89"/>
                      <a:pt x="577" y="88"/>
                    </a:cubicBezTo>
                    <a:cubicBezTo>
                      <a:pt x="576" y="87"/>
                      <a:pt x="575" y="85"/>
                      <a:pt x="575" y="83"/>
                    </a:cubicBezTo>
                    <a:cubicBezTo>
                      <a:pt x="574" y="81"/>
                      <a:pt x="574" y="77"/>
                      <a:pt x="574" y="70"/>
                    </a:cubicBezTo>
                    <a:cubicBezTo>
                      <a:pt x="574" y="34"/>
                      <a:pt x="574" y="34"/>
                      <a:pt x="574" y="34"/>
                    </a:cubicBezTo>
                    <a:cubicBezTo>
                      <a:pt x="570" y="34"/>
                      <a:pt x="570" y="34"/>
                      <a:pt x="570" y="34"/>
                    </a:cubicBezTo>
                    <a:cubicBezTo>
                      <a:pt x="570" y="25"/>
                      <a:pt x="570" y="25"/>
                      <a:pt x="570" y="25"/>
                    </a:cubicBezTo>
                    <a:cubicBezTo>
                      <a:pt x="574" y="25"/>
                      <a:pt x="574" y="25"/>
                      <a:pt x="574" y="25"/>
                    </a:cubicBezTo>
                    <a:cubicBezTo>
                      <a:pt x="574" y="10"/>
                      <a:pt x="574" y="10"/>
                      <a:pt x="574" y="10"/>
                    </a:cubicBezTo>
                    <a:cubicBezTo>
                      <a:pt x="580" y="3"/>
                      <a:pt x="580" y="3"/>
                      <a:pt x="580" y="3"/>
                    </a:cubicBezTo>
                    <a:cubicBezTo>
                      <a:pt x="580" y="25"/>
                      <a:pt x="580" y="25"/>
                      <a:pt x="580" y="25"/>
                    </a:cubicBezTo>
                    <a:cubicBezTo>
                      <a:pt x="586" y="25"/>
                      <a:pt x="586" y="25"/>
                      <a:pt x="586" y="25"/>
                    </a:cubicBezTo>
                    <a:cubicBezTo>
                      <a:pt x="586" y="34"/>
                      <a:pt x="586" y="34"/>
                      <a:pt x="586" y="34"/>
                    </a:cubicBezTo>
                    <a:cubicBezTo>
                      <a:pt x="580" y="34"/>
                      <a:pt x="580" y="34"/>
                      <a:pt x="580" y="34"/>
                    </a:cubicBezTo>
                    <a:cubicBezTo>
                      <a:pt x="580" y="71"/>
                      <a:pt x="580" y="71"/>
                      <a:pt x="580" y="71"/>
                    </a:cubicBezTo>
                    <a:cubicBezTo>
                      <a:pt x="580" y="74"/>
                      <a:pt x="580" y="76"/>
                      <a:pt x="580" y="77"/>
                    </a:cubicBezTo>
                    <a:cubicBezTo>
                      <a:pt x="580" y="78"/>
                      <a:pt x="581" y="78"/>
                      <a:pt x="581" y="79"/>
                    </a:cubicBezTo>
                    <a:cubicBezTo>
                      <a:pt x="582" y="79"/>
                      <a:pt x="582" y="80"/>
                      <a:pt x="583" y="80"/>
                    </a:cubicBezTo>
                    <a:cubicBezTo>
                      <a:pt x="584" y="80"/>
                      <a:pt x="585" y="80"/>
                      <a:pt x="586" y="79"/>
                    </a:cubicBezTo>
                    <a:close/>
                    <a:moveTo>
                      <a:pt x="595" y="89"/>
                    </a:moveTo>
                    <a:cubicBezTo>
                      <a:pt x="595" y="25"/>
                      <a:pt x="595" y="25"/>
                      <a:pt x="595" y="25"/>
                    </a:cubicBezTo>
                    <a:cubicBezTo>
                      <a:pt x="601" y="25"/>
                      <a:pt x="601" y="25"/>
                      <a:pt x="601" y="25"/>
                    </a:cubicBezTo>
                    <a:cubicBezTo>
                      <a:pt x="601" y="35"/>
                      <a:pt x="601" y="35"/>
                      <a:pt x="601" y="35"/>
                    </a:cubicBezTo>
                    <a:cubicBezTo>
                      <a:pt x="602" y="30"/>
                      <a:pt x="603" y="27"/>
                      <a:pt x="605" y="26"/>
                    </a:cubicBezTo>
                    <a:cubicBezTo>
                      <a:pt x="606" y="25"/>
                      <a:pt x="607" y="24"/>
                      <a:pt x="608" y="24"/>
                    </a:cubicBezTo>
                    <a:cubicBezTo>
                      <a:pt x="610" y="24"/>
                      <a:pt x="612" y="25"/>
                      <a:pt x="614" y="27"/>
                    </a:cubicBezTo>
                    <a:cubicBezTo>
                      <a:pt x="612" y="37"/>
                      <a:pt x="612" y="37"/>
                      <a:pt x="612" y="37"/>
                    </a:cubicBezTo>
                    <a:cubicBezTo>
                      <a:pt x="611" y="36"/>
                      <a:pt x="609" y="35"/>
                      <a:pt x="608" y="35"/>
                    </a:cubicBezTo>
                    <a:cubicBezTo>
                      <a:pt x="607" y="35"/>
                      <a:pt x="606" y="36"/>
                      <a:pt x="605" y="37"/>
                    </a:cubicBezTo>
                    <a:cubicBezTo>
                      <a:pt x="603" y="39"/>
                      <a:pt x="603" y="41"/>
                      <a:pt x="602" y="43"/>
                    </a:cubicBezTo>
                    <a:cubicBezTo>
                      <a:pt x="602" y="47"/>
                      <a:pt x="601" y="51"/>
                      <a:pt x="601" y="56"/>
                    </a:cubicBezTo>
                    <a:cubicBezTo>
                      <a:pt x="601" y="89"/>
                      <a:pt x="601" y="89"/>
                      <a:pt x="601" y="89"/>
                    </a:cubicBezTo>
                    <a:cubicBezTo>
                      <a:pt x="595" y="89"/>
                      <a:pt x="595" y="89"/>
                      <a:pt x="595" y="89"/>
                    </a:cubicBezTo>
                    <a:close/>
                    <a:moveTo>
                      <a:pt x="619" y="57"/>
                    </a:moveTo>
                    <a:cubicBezTo>
                      <a:pt x="619" y="45"/>
                      <a:pt x="621" y="37"/>
                      <a:pt x="625" y="31"/>
                    </a:cubicBezTo>
                    <a:cubicBezTo>
                      <a:pt x="628" y="26"/>
                      <a:pt x="632" y="24"/>
                      <a:pt x="636" y="24"/>
                    </a:cubicBezTo>
                    <a:cubicBezTo>
                      <a:pt x="641" y="24"/>
                      <a:pt x="645" y="27"/>
                      <a:pt x="648" y="32"/>
                    </a:cubicBezTo>
                    <a:cubicBezTo>
                      <a:pt x="651" y="38"/>
                      <a:pt x="652" y="46"/>
                      <a:pt x="652" y="56"/>
                    </a:cubicBezTo>
                    <a:cubicBezTo>
                      <a:pt x="652" y="64"/>
                      <a:pt x="652" y="71"/>
                      <a:pt x="650" y="76"/>
                    </a:cubicBezTo>
                    <a:cubicBezTo>
                      <a:pt x="649" y="80"/>
                      <a:pt x="647" y="84"/>
                      <a:pt x="644" y="86"/>
                    </a:cubicBezTo>
                    <a:cubicBezTo>
                      <a:pt x="642" y="89"/>
                      <a:pt x="639" y="90"/>
                      <a:pt x="636" y="90"/>
                    </a:cubicBezTo>
                    <a:cubicBezTo>
                      <a:pt x="631" y="90"/>
                      <a:pt x="627" y="87"/>
                      <a:pt x="624" y="82"/>
                    </a:cubicBezTo>
                    <a:cubicBezTo>
                      <a:pt x="621" y="76"/>
                      <a:pt x="619" y="68"/>
                      <a:pt x="619" y="57"/>
                    </a:cubicBezTo>
                    <a:close/>
                    <a:moveTo>
                      <a:pt x="626" y="57"/>
                    </a:moveTo>
                    <a:cubicBezTo>
                      <a:pt x="626" y="65"/>
                      <a:pt x="627" y="71"/>
                      <a:pt x="628" y="75"/>
                    </a:cubicBezTo>
                    <a:cubicBezTo>
                      <a:pt x="630" y="79"/>
                      <a:pt x="633" y="81"/>
                      <a:pt x="636" y="81"/>
                    </a:cubicBezTo>
                    <a:cubicBezTo>
                      <a:pt x="639" y="81"/>
                      <a:pt x="641" y="79"/>
                      <a:pt x="643" y="75"/>
                    </a:cubicBezTo>
                    <a:cubicBezTo>
                      <a:pt x="645" y="71"/>
                      <a:pt x="646" y="65"/>
                      <a:pt x="646" y="57"/>
                    </a:cubicBezTo>
                    <a:cubicBezTo>
                      <a:pt x="646" y="49"/>
                      <a:pt x="645" y="43"/>
                      <a:pt x="643" y="39"/>
                    </a:cubicBezTo>
                    <a:cubicBezTo>
                      <a:pt x="641" y="35"/>
                      <a:pt x="639" y="33"/>
                      <a:pt x="636" y="33"/>
                    </a:cubicBezTo>
                    <a:cubicBezTo>
                      <a:pt x="633" y="33"/>
                      <a:pt x="630" y="35"/>
                      <a:pt x="628" y="39"/>
                    </a:cubicBezTo>
                    <a:cubicBezTo>
                      <a:pt x="627" y="43"/>
                      <a:pt x="626" y="49"/>
                      <a:pt x="626" y="57"/>
                    </a:cubicBezTo>
                    <a:close/>
                    <a:moveTo>
                      <a:pt x="663" y="89"/>
                    </a:moveTo>
                    <a:cubicBezTo>
                      <a:pt x="663" y="25"/>
                      <a:pt x="663" y="25"/>
                      <a:pt x="663" y="25"/>
                    </a:cubicBezTo>
                    <a:cubicBezTo>
                      <a:pt x="668" y="25"/>
                      <a:pt x="668" y="25"/>
                      <a:pt x="668" y="25"/>
                    </a:cubicBezTo>
                    <a:cubicBezTo>
                      <a:pt x="668" y="34"/>
                      <a:pt x="668" y="34"/>
                      <a:pt x="668" y="34"/>
                    </a:cubicBezTo>
                    <a:cubicBezTo>
                      <a:pt x="671" y="27"/>
                      <a:pt x="675" y="24"/>
                      <a:pt x="679" y="24"/>
                    </a:cubicBezTo>
                    <a:cubicBezTo>
                      <a:pt x="682" y="24"/>
                      <a:pt x="683" y="25"/>
                      <a:pt x="685" y="26"/>
                    </a:cubicBezTo>
                    <a:cubicBezTo>
                      <a:pt x="687" y="27"/>
                      <a:pt x="688" y="29"/>
                      <a:pt x="689" y="31"/>
                    </a:cubicBezTo>
                    <a:cubicBezTo>
                      <a:pt x="690" y="34"/>
                      <a:pt x="691" y="36"/>
                      <a:pt x="691" y="39"/>
                    </a:cubicBezTo>
                    <a:cubicBezTo>
                      <a:pt x="691" y="41"/>
                      <a:pt x="691" y="45"/>
                      <a:pt x="691" y="50"/>
                    </a:cubicBezTo>
                    <a:cubicBezTo>
                      <a:pt x="691" y="89"/>
                      <a:pt x="691" y="89"/>
                      <a:pt x="691" y="89"/>
                    </a:cubicBezTo>
                    <a:cubicBezTo>
                      <a:pt x="685" y="89"/>
                      <a:pt x="685" y="89"/>
                      <a:pt x="685" y="89"/>
                    </a:cubicBezTo>
                    <a:cubicBezTo>
                      <a:pt x="685" y="50"/>
                      <a:pt x="685" y="50"/>
                      <a:pt x="685" y="50"/>
                    </a:cubicBezTo>
                    <a:cubicBezTo>
                      <a:pt x="685" y="46"/>
                      <a:pt x="685" y="43"/>
                      <a:pt x="685" y="40"/>
                    </a:cubicBezTo>
                    <a:cubicBezTo>
                      <a:pt x="684" y="38"/>
                      <a:pt x="683" y="36"/>
                      <a:pt x="682" y="35"/>
                    </a:cubicBezTo>
                    <a:cubicBezTo>
                      <a:pt x="681" y="34"/>
                      <a:pt x="680" y="33"/>
                      <a:pt x="678" y="33"/>
                    </a:cubicBezTo>
                    <a:cubicBezTo>
                      <a:pt x="676" y="33"/>
                      <a:pt x="673" y="35"/>
                      <a:pt x="672" y="38"/>
                    </a:cubicBezTo>
                    <a:cubicBezTo>
                      <a:pt x="670" y="40"/>
                      <a:pt x="669" y="46"/>
                      <a:pt x="669" y="54"/>
                    </a:cubicBezTo>
                    <a:cubicBezTo>
                      <a:pt x="669" y="89"/>
                      <a:pt x="669" y="89"/>
                      <a:pt x="669" y="89"/>
                    </a:cubicBezTo>
                    <a:cubicBezTo>
                      <a:pt x="663" y="89"/>
                      <a:pt x="663" y="89"/>
                      <a:pt x="663" y="89"/>
                    </a:cubicBezTo>
                    <a:close/>
                    <a:moveTo>
                      <a:pt x="704" y="14"/>
                    </a:moveTo>
                    <a:cubicBezTo>
                      <a:pt x="704" y="1"/>
                      <a:pt x="704" y="1"/>
                      <a:pt x="704" y="1"/>
                    </a:cubicBezTo>
                    <a:cubicBezTo>
                      <a:pt x="710" y="1"/>
                      <a:pt x="710" y="1"/>
                      <a:pt x="710" y="1"/>
                    </a:cubicBezTo>
                    <a:cubicBezTo>
                      <a:pt x="710" y="14"/>
                      <a:pt x="710" y="14"/>
                      <a:pt x="710" y="14"/>
                    </a:cubicBezTo>
                    <a:cubicBezTo>
                      <a:pt x="704" y="14"/>
                      <a:pt x="704" y="14"/>
                      <a:pt x="704" y="14"/>
                    </a:cubicBezTo>
                    <a:close/>
                    <a:moveTo>
                      <a:pt x="704" y="89"/>
                    </a:moveTo>
                    <a:cubicBezTo>
                      <a:pt x="704" y="25"/>
                      <a:pt x="704" y="25"/>
                      <a:pt x="704" y="25"/>
                    </a:cubicBezTo>
                    <a:cubicBezTo>
                      <a:pt x="710" y="25"/>
                      <a:pt x="710" y="25"/>
                      <a:pt x="710" y="25"/>
                    </a:cubicBezTo>
                    <a:cubicBezTo>
                      <a:pt x="710" y="89"/>
                      <a:pt x="710" y="89"/>
                      <a:pt x="710" y="89"/>
                    </a:cubicBezTo>
                    <a:cubicBezTo>
                      <a:pt x="704" y="89"/>
                      <a:pt x="704" y="89"/>
                      <a:pt x="704" y="89"/>
                    </a:cubicBezTo>
                    <a:close/>
                    <a:moveTo>
                      <a:pt x="746" y="66"/>
                    </a:moveTo>
                    <a:cubicBezTo>
                      <a:pt x="752" y="67"/>
                      <a:pt x="752" y="67"/>
                      <a:pt x="752" y="67"/>
                    </a:cubicBezTo>
                    <a:cubicBezTo>
                      <a:pt x="751" y="74"/>
                      <a:pt x="749" y="80"/>
                      <a:pt x="747" y="84"/>
                    </a:cubicBezTo>
                    <a:cubicBezTo>
                      <a:pt x="744" y="88"/>
                      <a:pt x="741" y="90"/>
                      <a:pt x="737" y="90"/>
                    </a:cubicBezTo>
                    <a:cubicBezTo>
                      <a:pt x="732" y="90"/>
                      <a:pt x="728" y="87"/>
                      <a:pt x="726" y="82"/>
                    </a:cubicBezTo>
                    <a:cubicBezTo>
                      <a:pt x="723" y="76"/>
                      <a:pt x="721" y="68"/>
                      <a:pt x="721" y="57"/>
                    </a:cubicBezTo>
                    <a:cubicBezTo>
                      <a:pt x="721" y="50"/>
                      <a:pt x="722" y="44"/>
                      <a:pt x="723" y="39"/>
                    </a:cubicBezTo>
                    <a:cubicBezTo>
                      <a:pt x="724" y="34"/>
                      <a:pt x="726" y="30"/>
                      <a:pt x="729" y="28"/>
                    </a:cubicBezTo>
                    <a:cubicBezTo>
                      <a:pt x="731" y="25"/>
                      <a:pt x="734" y="24"/>
                      <a:pt x="737" y="24"/>
                    </a:cubicBezTo>
                    <a:cubicBezTo>
                      <a:pt x="741" y="24"/>
                      <a:pt x="744" y="26"/>
                      <a:pt x="746" y="29"/>
                    </a:cubicBezTo>
                    <a:cubicBezTo>
                      <a:pt x="749" y="33"/>
                      <a:pt x="750" y="38"/>
                      <a:pt x="751" y="44"/>
                    </a:cubicBezTo>
                    <a:cubicBezTo>
                      <a:pt x="745" y="46"/>
                      <a:pt x="745" y="46"/>
                      <a:pt x="745" y="46"/>
                    </a:cubicBezTo>
                    <a:cubicBezTo>
                      <a:pt x="745" y="41"/>
                      <a:pt x="744" y="38"/>
                      <a:pt x="742" y="36"/>
                    </a:cubicBezTo>
                    <a:cubicBezTo>
                      <a:pt x="741" y="34"/>
                      <a:pt x="739" y="33"/>
                      <a:pt x="737" y="33"/>
                    </a:cubicBezTo>
                    <a:cubicBezTo>
                      <a:pt x="734" y="33"/>
                      <a:pt x="732" y="35"/>
                      <a:pt x="730" y="39"/>
                    </a:cubicBezTo>
                    <a:cubicBezTo>
                      <a:pt x="728" y="42"/>
                      <a:pt x="727" y="49"/>
                      <a:pt x="727" y="57"/>
                    </a:cubicBezTo>
                    <a:cubicBezTo>
                      <a:pt x="727" y="66"/>
                      <a:pt x="728" y="72"/>
                      <a:pt x="730" y="76"/>
                    </a:cubicBezTo>
                    <a:cubicBezTo>
                      <a:pt x="732" y="80"/>
                      <a:pt x="734" y="81"/>
                      <a:pt x="737" y="81"/>
                    </a:cubicBezTo>
                    <a:cubicBezTo>
                      <a:pt x="739" y="81"/>
                      <a:pt x="741" y="80"/>
                      <a:pt x="743" y="78"/>
                    </a:cubicBezTo>
                    <a:cubicBezTo>
                      <a:pt x="744" y="75"/>
                      <a:pt x="745" y="71"/>
                      <a:pt x="746" y="66"/>
                    </a:cubicBezTo>
                    <a:close/>
                    <a:moveTo>
                      <a:pt x="774" y="61"/>
                    </a:moveTo>
                    <a:cubicBezTo>
                      <a:pt x="780" y="60"/>
                      <a:pt x="780" y="60"/>
                      <a:pt x="780" y="60"/>
                    </a:cubicBezTo>
                    <a:cubicBezTo>
                      <a:pt x="780" y="64"/>
                      <a:pt x="781" y="68"/>
                      <a:pt x="782" y="71"/>
                    </a:cubicBezTo>
                    <a:cubicBezTo>
                      <a:pt x="783" y="73"/>
                      <a:pt x="785" y="76"/>
                      <a:pt x="787" y="77"/>
                    </a:cubicBezTo>
                    <a:cubicBezTo>
                      <a:pt x="789" y="79"/>
                      <a:pt x="792" y="80"/>
                      <a:pt x="794" y="80"/>
                    </a:cubicBezTo>
                    <a:cubicBezTo>
                      <a:pt x="797" y="80"/>
                      <a:pt x="799" y="79"/>
                      <a:pt x="801" y="78"/>
                    </a:cubicBezTo>
                    <a:cubicBezTo>
                      <a:pt x="803" y="77"/>
                      <a:pt x="804" y="75"/>
                      <a:pt x="805" y="73"/>
                    </a:cubicBezTo>
                    <a:cubicBezTo>
                      <a:pt x="806" y="70"/>
                      <a:pt x="806" y="68"/>
                      <a:pt x="806" y="65"/>
                    </a:cubicBezTo>
                    <a:cubicBezTo>
                      <a:pt x="806" y="62"/>
                      <a:pt x="806" y="60"/>
                      <a:pt x="805" y="58"/>
                    </a:cubicBezTo>
                    <a:cubicBezTo>
                      <a:pt x="804" y="56"/>
                      <a:pt x="803" y="54"/>
                      <a:pt x="801" y="53"/>
                    </a:cubicBezTo>
                    <a:cubicBezTo>
                      <a:pt x="799" y="52"/>
                      <a:pt x="796" y="50"/>
                      <a:pt x="792" y="48"/>
                    </a:cubicBezTo>
                    <a:cubicBezTo>
                      <a:pt x="788" y="46"/>
                      <a:pt x="785" y="45"/>
                      <a:pt x="783" y="43"/>
                    </a:cubicBezTo>
                    <a:cubicBezTo>
                      <a:pt x="780" y="41"/>
                      <a:pt x="779" y="38"/>
                      <a:pt x="778" y="35"/>
                    </a:cubicBezTo>
                    <a:cubicBezTo>
                      <a:pt x="776" y="31"/>
                      <a:pt x="776" y="28"/>
                      <a:pt x="776" y="24"/>
                    </a:cubicBezTo>
                    <a:cubicBezTo>
                      <a:pt x="776" y="19"/>
                      <a:pt x="777" y="15"/>
                      <a:pt x="778" y="11"/>
                    </a:cubicBezTo>
                    <a:cubicBezTo>
                      <a:pt x="779" y="8"/>
                      <a:pt x="781" y="5"/>
                      <a:pt x="784" y="3"/>
                    </a:cubicBezTo>
                    <a:cubicBezTo>
                      <a:pt x="787" y="1"/>
                      <a:pt x="790" y="0"/>
                      <a:pt x="793" y="0"/>
                    </a:cubicBezTo>
                    <a:cubicBezTo>
                      <a:pt x="796" y="0"/>
                      <a:pt x="800" y="1"/>
                      <a:pt x="802" y="3"/>
                    </a:cubicBezTo>
                    <a:cubicBezTo>
                      <a:pt x="805" y="5"/>
                      <a:pt x="807" y="8"/>
                      <a:pt x="809" y="12"/>
                    </a:cubicBezTo>
                    <a:cubicBezTo>
                      <a:pt x="810" y="16"/>
                      <a:pt x="811" y="21"/>
                      <a:pt x="811" y="26"/>
                    </a:cubicBezTo>
                    <a:cubicBezTo>
                      <a:pt x="805" y="27"/>
                      <a:pt x="805" y="27"/>
                      <a:pt x="805" y="27"/>
                    </a:cubicBezTo>
                    <a:cubicBezTo>
                      <a:pt x="805" y="21"/>
                      <a:pt x="803" y="17"/>
                      <a:pt x="802" y="14"/>
                    </a:cubicBezTo>
                    <a:cubicBezTo>
                      <a:pt x="800" y="11"/>
                      <a:pt x="797" y="10"/>
                      <a:pt x="793" y="10"/>
                    </a:cubicBezTo>
                    <a:cubicBezTo>
                      <a:pt x="789" y="10"/>
                      <a:pt x="786" y="11"/>
                      <a:pt x="785" y="14"/>
                    </a:cubicBezTo>
                    <a:cubicBezTo>
                      <a:pt x="783" y="16"/>
                      <a:pt x="782" y="19"/>
                      <a:pt x="782" y="23"/>
                    </a:cubicBezTo>
                    <a:cubicBezTo>
                      <a:pt x="782" y="26"/>
                      <a:pt x="783" y="29"/>
                      <a:pt x="784" y="31"/>
                    </a:cubicBezTo>
                    <a:cubicBezTo>
                      <a:pt x="785" y="33"/>
                      <a:pt x="788" y="35"/>
                      <a:pt x="794" y="37"/>
                    </a:cubicBezTo>
                    <a:cubicBezTo>
                      <a:pt x="799" y="39"/>
                      <a:pt x="802" y="41"/>
                      <a:pt x="804" y="43"/>
                    </a:cubicBezTo>
                    <a:cubicBezTo>
                      <a:pt x="807" y="45"/>
                      <a:pt x="809" y="48"/>
                      <a:pt x="810" y="52"/>
                    </a:cubicBezTo>
                    <a:cubicBezTo>
                      <a:pt x="812" y="55"/>
                      <a:pt x="812" y="59"/>
                      <a:pt x="812" y="64"/>
                    </a:cubicBezTo>
                    <a:cubicBezTo>
                      <a:pt x="812" y="69"/>
                      <a:pt x="812" y="73"/>
                      <a:pt x="810" y="77"/>
                    </a:cubicBezTo>
                    <a:cubicBezTo>
                      <a:pt x="809" y="81"/>
                      <a:pt x="807" y="85"/>
                      <a:pt x="804" y="87"/>
                    </a:cubicBezTo>
                    <a:cubicBezTo>
                      <a:pt x="801" y="89"/>
                      <a:pt x="798" y="90"/>
                      <a:pt x="795" y="90"/>
                    </a:cubicBezTo>
                    <a:cubicBezTo>
                      <a:pt x="790" y="90"/>
                      <a:pt x="787" y="89"/>
                      <a:pt x="784" y="87"/>
                    </a:cubicBezTo>
                    <a:cubicBezTo>
                      <a:pt x="781" y="85"/>
                      <a:pt x="778" y="81"/>
                      <a:pt x="777" y="76"/>
                    </a:cubicBezTo>
                    <a:cubicBezTo>
                      <a:pt x="775" y="72"/>
                      <a:pt x="774" y="67"/>
                      <a:pt x="774" y="61"/>
                    </a:cubicBezTo>
                    <a:close/>
                    <a:moveTo>
                      <a:pt x="847" y="66"/>
                    </a:moveTo>
                    <a:cubicBezTo>
                      <a:pt x="853" y="67"/>
                      <a:pt x="853" y="67"/>
                      <a:pt x="853" y="67"/>
                    </a:cubicBezTo>
                    <a:cubicBezTo>
                      <a:pt x="852" y="74"/>
                      <a:pt x="851" y="80"/>
                      <a:pt x="848" y="84"/>
                    </a:cubicBezTo>
                    <a:cubicBezTo>
                      <a:pt x="845" y="88"/>
                      <a:pt x="842" y="90"/>
                      <a:pt x="838" y="90"/>
                    </a:cubicBezTo>
                    <a:cubicBezTo>
                      <a:pt x="834" y="90"/>
                      <a:pt x="830" y="87"/>
                      <a:pt x="827" y="82"/>
                    </a:cubicBezTo>
                    <a:cubicBezTo>
                      <a:pt x="824" y="76"/>
                      <a:pt x="822" y="68"/>
                      <a:pt x="822" y="57"/>
                    </a:cubicBezTo>
                    <a:cubicBezTo>
                      <a:pt x="822" y="50"/>
                      <a:pt x="823" y="44"/>
                      <a:pt x="824" y="39"/>
                    </a:cubicBezTo>
                    <a:cubicBezTo>
                      <a:pt x="826" y="34"/>
                      <a:pt x="827" y="30"/>
                      <a:pt x="830" y="28"/>
                    </a:cubicBezTo>
                    <a:cubicBezTo>
                      <a:pt x="833" y="25"/>
                      <a:pt x="835" y="24"/>
                      <a:pt x="838" y="24"/>
                    </a:cubicBezTo>
                    <a:cubicBezTo>
                      <a:pt x="842" y="24"/>
                      <a:pt x="845" y="26"/>
                      <a:pt x="848" y="29"/>
                    </a:cubicBezTo>
                    <a:cubicBezTo>
                      <a:pt x="850" y="33"/>
                      <a:pt x="852" y="38"/>
                      <a:pt x="852" y="44"/>
                    </a:cubicBezTo>
                    <a:cubicBezTo>
                      <a:pt x="847" y="46"/>
                      <a:pt x="847" y="46"/>
                      <a:pt x="847" y="46"/>
                    </a:cubicBezTo>
                    <a:cubicBezTo>
                      <a:pt x="846" y="41"/>
                      <a:pt x="845" y="38"/>
                      <a:pt x="844" y="36"/>
                    </a:cubicBezTo>
                    <a:cubicBezTo>
                      <a:pt x="842" y="34"/>
                      <a:pt x="841" y="33"/>
                      <a:pt x="839" y="33"/>
                    </a:cubicBezTo>
                    <a:cubicBezTo>
                      <a:pt x="836" y="33"/>
                      <a:pt x="833" y="35"/>
                      <a:pt x="831" y="39"/>
                    </a:cubicBezTo>
                    <a:cubicBezTo>
                      <a:pt x="829" y="42"/>
                      <a:pt x="828" y="49"/>
                      <a:pt x="828" y="57"/>
                    </a:cubicBezTo>
                    <a:cubicBezTo>
                      <a:pt x="828" y="66"/>
                      <a:pt x="829" y="72"/>
                      <a:pt x="831" y="76"/>
                    </a:cubicBezTo>
                    <a:cubicBezTo>
                      <a:pt x="833" y="80"/>
                      <a:pt x="835" y="81"/>
                      <a:pt x="838" y="81"/>
                    </a:cubicBezTo>
                    <a:cubicBezTo>
                      <a:pt x="841" y="81"/>
                      <a:pt x="843" y="80"/>
                      <a:pt x="844" y="78"/>
                    </a:cubicBezTo>
                    <a:cubicBezTo>
                      <a:pt x="846" y="75"/>
                      <a:pt x="847" y="71"/>
                      <a:pt x="847" y="66"/>
                    </a:cubicBezTo>
                    <a:close/>
                    <a:moveTo>
                      <a:pt x="862" y="14"/>
                    </a:moveTo>
                    <a:cubicBezTo>
                      <a:pt x="862" y="1"/>
                      <a:pt x="862" y="1"/>
                      <a:pt x="862" y="1"/>
                    </a:cubicBezTo>
                    <a:cubicBezTo>
                      <a:pt x="868" y="1"/>
                      <a:pt x="868" y="1"/>
                      <a:pt x="868" y="1"/>
                    </a:cubicBezTo>
                    <a:cubicBezTo>
                      <a:pt x="868" y="14"/>
                      <a:pt x="868" y="14"/>
                      <a:pt x="868" y="14"/>
                    </a:cubicBezTo>
                    <a:cubicBezTo>
                      <a:pt x="862" y="14"/>
                      <a:pt x="862" y="14"/>
                      <a:pt x="862" y="14"/>
                    </a:cubicBezTo>
                    <a:close/>
                    <a:moveTo>
                      <a:pt x="862" y="89"/>
                    </a:moveTo>
                    <a:cubicBezTo>
                      <a:pt x="862" y="25"/>
                      <a:pt x="862" y="25"/>
                      <a:pt x="862" y="25"/>
                    </a:cubicBezTo>
                    <a:cubicBezTo>
                      <a:pt x="868" y="25"/>
                      <a:pt x="868" y="25"/>
                      <a:pt x="868" y="25"/>
                    </a:cubicBezTo>
                    <a:cubicBezTo>
                      <a:pt x="868" y="89"/>
                      <a:pt x="868" y="89"/>
                      <a:pt x="868" y="89"/>
                    </a:cubicBezTo>
                    <a:cubicBezTo>
                      <a:pt x="862" y="89"/>
                      <a:pt x="862" y="89"/>
                      <a:pt x="862" y="89"/>
                    </a:cubicBezTo>
                    <a:close/>
                    <a:moveTo>
                      <a:pt x="904" y="68"/>
                    </a:moveTo>
                    <a:cubicBezTo>
                      <a:pt x="911" y="70"/>
                      <a:pt x="911" y="70"/>
                      <a:pt x="911" y="70"/>
                    </a:cubicBezTo>
                    <a:cubicBezTo>
                      <a:pt x="910" y="76"/>
                      <a:pt x="908" y="81"/>
                      <a:pt x="905" y="85"/>
                    </a:cubicBezTo>
                    <a:cubicBezTo>
                      <a:pt x="903" y="89"/>
                      <a:pt x="899" y="90"/>
                      <a:pt x="895" y="90"/>
                    </a:cubicBezTo>
                    <a:cubicBezTo>
                      <a:pt x="890" y="90"/>
                      <a:pt x="886" y="87"/>
                      <a:pt x="883" y="82"/>
                    </a:cubicBezTo>
                    <a:cubicBezTo>
                      <a:pt x="880" y="76"/>
                      <a:pt x="878" y="68"/>
                      <a:pt x="878" y="58"/>
                    </a:cubicBezTo>
                    <a:cubicBezTo>
                      <a:pt x="878" y="47"/>
                      <a:pt x="880" y="39"/>
                      <a:pt x="883" y="33"/>
                    </a:cubicBezTo>
                    <a:cubicBezTo>
                      <a:pt x="886" y="27"/>
                      <a:pt x="890" y="24"/>
                      <a:pt x="895" y="24"/>
                    </a:cubicBezTo>
                    <a:cubicBezTo>
                      <a:pt x="899" y="24"/>
                      <a:pt x="903" y="27"/>
                      <a:pt x="906" y="33"/>
                    </a:cubicBezTo>
                    <a:cubicBezTo>
                      <a:pt x="909" y="38"/>
                      <a:pt x="911" y="46"/>
                      <a:pt x="911" y="57"/>
                    </a:cubicBezTo>
                    <a:cubicBezTo>
                      <a:pt x="911" y="58"/>
                      <a:pt x="911" y="59"/>
                      <a:pt x="911" y="60"/>
                    </a:cubicBezTo>
                    <a:cubicBezTo>
                      <a:pt x="885" y="60"/>
                      <a:pt x="885" y="60"/>
                      <a:pt x="885" y="60"/>
                    </a:cubicBezTo>
                    <a:cubicBezTo>
                      <a:pt x="885" y="67"/>
                      <a:pt x="886" y="72"/>
                      <a:pt x="888" y="76"/>
                    </a:cubicBezTo>
                    <a:cubicBezTo>
                      <a:pt x="890" y="80"/>
                      <a:pt x="892" y="81"/>
                      <a:pt x="895" y="81"/>
                    </a:cubicBezTo>
                    <a:cubicBezTo>
                      <a:pt x="897" y="81"/>
                      <a:pt x="899" y="80"/>
                      <a:pt x="901" y="78"/>
                    </a:cubicBezTo>
                    <a:cubicBezTo>
                      <a:pt x="902" y="76"/>
                      <a:pt x="903" y="73"/>
                      <a:pt x="904" y="68"/>
                    </a:cubicBezTo>
                    <a:close/>
                    <a:moveTo>
                      <a:pt x="885" y="51"/>
                    </a:moveTo>
                    <a:cubicBezTo>
                      <a:pt x="904" y="51"/>
                      <a:pt x="904" y="51"/>
                      <a:pt x="904" y="51"/>
                    </a:cubicBezTo>
                    <a:cubicBezTo>
                      <a:pt x="904" y="46"/>
                      <a:pt x="903" y="42"/>
                      <a:pt x="902" y="39"/>
                    </a:cubicBezTo>
                    <a:cubicBezTo>
                      <a:pt x="900" y="35"/>
                      <a:pt x="898" y="33"/>
                      <a:pt x="895" y="33"/>
                    </a:cubicBezTo>
                    <a:cubicBezTo>
                      <a:pt x="892" y="33"/>
                      <a:pt x="890" y="34"/>
                      <a:pt x="888" y="38"/>
                    </a:cubicBezTo>
                    <a:cubicBezTo>
                      <a:pt x="886" y="41"/>
                      <a:pt x="885" y="45"/>
                      <a:pt x="885" y="51"/>
                    </a:cubicBezTo>
                    <a:close/>
                    <a:moveTo>
                      <a:pt x="922" y="89"/>
                    </a:moveTo>
                    <a:cubicBezTo>
                      <a:pt x="922" y="25"/>
                      <a:pt x="922" y="25"/>
                      <a:pt x="922" y="25"/>
                    </a:cubicBezTo>
                    <a:cubicBezTo>
                      <a:pt x="927" y="25"/>
                      <a:pt x="927" y="25"/>
                      <a:pt x="927" y="25"/>
                    </a:cubicBezTo>
                    <a:cubicBezTo>
                      <a:pt x="927" y="34"/>
                      <a:pt x="927" y="34"/>
                      <a:pt x="927" y="34"/>
                    </a:cubicBezTo>
                    <a:cubicBezTo>
                      <a:pt x="930" y="27"/>
                      <a:pt x="933" y="24"/>
                      <a:pt x="938" y="24"/>
                    </a:cubicBezTo>
                    <a:cubicBezTo>
                      <a:pt x="940" y="24"/>
                      <a:pt x="942" y="25"/>
                      <a:pt x="944" y="26"/>
                    </a:cubicBezTo>
                    <a:cubicBezTo>
                      <a:pt x="946" y="27"/>
                      <a:pt x="947" y="29"/>
                      <a:pt x="948" y="31"/>
                    </a:cubicBezTo>
                    <a:cubicBezTo>
                      <a:pt x="949" y="34"/>
                      <a:pt x="949" y="36"/>
                      <a:pt x="950" y="39"/>
                    </a:cubicBezTo>
                    <a:cubicBezTo>
                      <a:pt x="950" y="41"/>
                      <a:pt x="950" y="45"/>
                      <a:pt x="950" y="50"/>
                    </a:cubicBezTo>
                    <a:cubicBezTo>
                      <a:pt x="950" y="89"/>
                      <a:pt x="950" y="89"/>
                      <a:pt x="950" y="89"/>
                    </a:cubicBezTo>
                    <a:cubicBezTo>
                      <a:pt x="944" y="89"/>
                      <a:pt x="944" y="89"/>
                      <a:pt x="944" y="89"/>
                    </a:cubicBezTo>
                    <a:cubicBezTo>
                      <a:pt x="944" y="50"/>
                      <a:pt x="944" y="50"/>
                      <a:pt x="944" y="50"/>
                    </a:cubicBezTo>
                    <a:cubicBezTo>
                      <a:pt x="944" y="46"/>
                      <a:pt x="944" y="43"/>
                      <a:pt x="944" y="40"/>
                    </a:cubicBezTo>
                    <a:cubicBezTo>
                      <a:pt x="943" y="38"/>
                      <a:pt x="942" y="36"/>
                      <a:pt x="941" y="35"/>
                    </a:cubicBezTo>
                    <a:cubicBezTo>
                      <a:pt x="940" y="34"/>
                      <a:pt x="939" y="33"/>
                      <a:pt x="937" y="33"/>
                    </a:cubicBezTo>
                    <a:cubicBezTo>
                      <a:pt x="934" y="33"/>
                      <a:pt x="932" y="35"/>
                      <a:pt x="930" y="38"/>
                    </a:cubicBezTo>
                    <a:cubicBezTo>
                      <a:pt x="929" y="40"/>
                      <a:pt x="928" y="46"/>
                      <a:pt x="928" y="54"/>
                    </a:cubicBezTo>
                    <a:cubicBezTo>
                      <a:pt x="928" y="89"/>
                      <a:pt x="928" y="89"/>
                      <a:pt x="928" y="89"/>
                    </a:cubicBezTo>
                    <a:cubicBezTo>
                      <a:pt x="922" y="89"/>
                      <a:pt x="922" y="89"/>
                      <a:pt x="922" y="89"/>
                    </a:cubicBezTo>
                    <a:close/>
                    <a:moveTo>
                      <a:pt x="986" y="66"/>
                    </a:moveTo>
                    <a:cubicBezTo>
                      <a:pt x="992" y="67"/>
                      <a:pt x="992" y="67"/>
                      <a:pt x="992" y="67"/>
                    </a:cubicBezTo>
                    <a:cubicBezTo>
                      <a:pt x="991" y="74"/>
                      <a:pt x="989" y="80"/>
                      <a:pt x="987" y="84"/>
                    </a:cubicBezTo>
                    <a:cubicBezTo>
                      <a:pt x="984" y="88"/>
                      <a:pt x="981" y="90"/>
                      <a:pt x="977" y="90"/>
                    </a:cubicBezTo>
                    <a:cubicBezTo>
                      <a:pt x="972" y="90"/>
                      <a:pt x="968" y="87"/>
                      <a:pt x="966" y="82"/>
                    </a:cubicBezTo>
                    <a:cubicBezTo>
                      <a:pt x="963" y="76"/>
                      <a:pt x="961" y="68"/>
                      <a:pt x="961" y="57"/>
                    </a:cubicBezTo>
                    <a:cubicBezTo>
                      <a:pt x="961" y="50"/>
                      <a:pt x="962" y="44"/>
                      <a:pt x="963" y="39"/>
                    </a:cubicBezTo>
                    <a:cubicBezTo>
                      <a:pt x="964" y="34"/>
                      <a:pt x="966" y="30"/>
                      <a:pt x="969" y="28"/>
                    </a:cubicBezTo>
                    <a:cubicBezTo>
                      <a:pt x="971" y="25"/>
                      <a:pt x="974" y="24"/>
                      <a:pt x="977" y="24"/>
                    </a:cubicBezTo>
                    <a:cubicBezTo>
                      <a:pt x="981" y="24"/>
                      <a:pt x="984" y="26"/>
                      <a:pt x="986" y="29"/>
                    </a:cubicBezTo>
                    <a:cubicBezTo>
                      <a:pt x="989" y="33"/>
                      <a:pt x="990" y="38"/>
                      <a:pt x="991" y="44"/>
                    </a:cubicBezTo>
                    <a:cubicBezTo>
                      <a:pt x="985" y="46"/>
                      <a:pt x="985" y="46"/>
                      <a:pt x="985" y="46"/>
                    </a:cubicBezTo>
                    <a:cubicBezTo>
                      <a:pt x="985" y="41"/>
                      <a:pt x="984" y="38"/>
                      <a:pt x="982" y="36"/>
                    </a:cubicBezTo>
                    <a:cubicBezTo>
                      <a:pt x="981" y="34"/>
                      <a:pt x="979" y="33"/>
                      <a:pt x="977" y="33"/>
                    </a:cubicBezTo>
                    <a:cubicBezTo>
                      <a:pt x="974" y="33"/>
                      <a:pt x="972" y="35"/>
                      <a:pt x="970" y="39"/>
                    </a:cubicBezTo>
                    <a:cubicBezTo>
                      <a:pt x="968" y="42"/>
                      <a:pt x="967" y="49"/>
                      <a:pt x="967" y="57"/>
                    </a:cubicBezTo>
                    <a:cubicBezTo>
                      <a:pt x="967" y="66"/>
                      <a:pt x="968" y="72"/>
                      <a:pt x="970" y="76"/>
                    </a:cubicBezTo>
                    <a:cubicBezTo>
                      <a:pt x="972" y="80"/>
                      <a:pt x="974" y="81"/>
                      <a:pt x="977" y="81"/>
                    </a:cubicBezTo>
                    <a:cubicBezTo>
                      <a:pt x="979" y="81"/>
                      <a:pt x="981" y="80"/>
                      <a:pt x="983" y="78"/>
                    </a:cubicBezTo>
                    <a:cubicBezTo>
                      <a:pt x="984" y="75"/>
                      <a:pt x="985" y="71"/>
                      <a:pt x="986" y="66"/>
                    </a:cubicBezTo>
                    <a:close/>
                    <a:moveTo>
                      <a:pt x="1024" y="68"/>
                    </a:moveTo>
                    <a:cubicBezTo>
                      <a:pt x="1031" y="70"/>
                      <a:pt x="1031" y="70"/>
                      <a:pt x="1031" y="70"/>
                    </a:cubicBezTo>
                    <a:cubicBezTo>
                      <a:pt x="1030" y="76"/>
                      <a:pt x="1028" y="81"/>
                      <a:pt x="1025" y="85"/>
                    </a:cubicBezTo>
                    <a:cubicBezTo>
                      <a:pt x="1023" y="89"/>
                      <a:pt x="1019" y="90"/>
                      <a:pt x="1015" y="90"/>
                    </a:cubicBezTo>
                    <a:cubicBezTo>
                      <a:pt x="1010" y="90"/>
                      <a:pt x="1006" y="87"/>
                      <a:pt x="1003" y="82"/>
                    </a:cubicBezTo>
                    <a:cubicBezTo>
                      <a:pt x="1000" y="76"/>
                      <a:pt x="998" y="68"/>
                      <a:pt x="998" y="58"/>
                    </a:cubicBezTo>
                    <a:cubicBezTo>
                      <a:pt x="998" y="47"/>
                      <a:pt x="1000" y="39"/>
                      <a:pt x="1003" y="33"/>
                    </a:cubicBezTo>
                    <a:cubicBezTo>
                      <a:pt x="1006" y="27"/>
                      <a:pt x="1010" y="24"/>
                      <a:pt x="1015" y="24"/>
                    </a:cubicBezTo>
                    <a:cubicBezTo>
                      <a:pt x="1020" y="24"/>
                      <a:pt x="1023" y="27"/>
                      <a:pt x="1026" y="33"/>
                    </a:cubicBezTo>
                    <a:cubicBezTo>
                      <a:pt x="1029" y="38"/>
                      <a:pt x="1031" y="46"/>
                      <a:pt x="1031" y="57"/>
                    </a:cubicBezTo>
                    <a:cubicBezTo>
                      <a:pt x="1031" y="58"/>
                      <a:pt x="1031" y="59"/>
                      <a:pt x="1031" y="60"/>
                    </a:cubicBezTo>
                    <a:cubicBezTo>
                      <a:pt x="1005" y="60"/>
                      <a:pt x="1005" y="60"/>
                      <a:pt x="1005" y="60"/>
                    </a:cubicBezTo>
                    <a:cubicBezTo>
                      <a:pt x="1005" y="67"/>
                      <a:pt x="1006" y="72"/>
                      <a:pt x="1008" y="76"/>
                    </a:cubicBezTo>
                    <a:cubicBezTo>
                      <a:pt x="1010" y="80"/>
                      <a:pt x="1012" y="81"/>
                      <a:pt x="1015" y="81"/>
                    </a:cubicBezTo>
                    <a:cubicBezTo>
                      <a:pt x="1017" y="81"/>
                      <a:pt x="1019" y="80"/>
                      <a:pt x="1021" y="78"/>
                    </a:cubicBezTo>
                    <a:cubicBezTo>
                      <a:pt x="1022" y="76"/>
                      <a:pt x="1024" y="73"/>
                      <a:pt x="1024" y="68"/>
                    </a:cubicBezTo>
                    <a:close/>
                    <a:moveTo>
                      <a:pt x="1005" y="51"/>
                    </a:moveTo>
                    <a:cubicBezTo>
                      <a:pt x="1024" y="51"/>
                      <a:pt x="1024" y="51"/>
                      <a:pt x="1024" y="51"/>
                    </a:cubicBezTo>
                    <a:cubicBezTo>
                      <a:pt x="1024" y="46"/>
                      <a:pt x="1023" y="42"/>
                      <a:pt x="1022" y="39"/>
                    </a:cubicBezTo>
                    <a:cubicBezTo>
                      <a:pt x="1020" y="35"/>
                      <a:pt x="1018" y="33"/>
                      <a:pt x="1015" y="33"/>
                    </a:cubicBezTo>
                    <a:cubicBezTo>
                      <a:pt x="1012" y="33"/>
                      <a:pt x="1010" y="34"/>
                      <a:pt x="1008" y="38"/>
                    </a:cubicBezTo>
                    <a:cubicBezTo>
                      <a:pt x="1006" y="41"/>
                      <a:pt x="1005" y="45"/>
                      <a:pt x="1005" y="51"/>
                    </a:cubicBezTo>
                    <a:close/>
                    <a:moveTo>
                      <a:pt x="1080" y="81"/>
                    </a:moveTo>
                    <a:cubicBezTo>
                      <a:pt x="1077" y="84"/>
                      <a:pt x="1075" y="87"/>
                      <a:pt x="1073" y="88"/>
                    </a:cubicBezTo>
                    <a:cubicBezTo>
                      <a:pt x="1071" y="90"/>
                      <a:pt x="1069" y="90"/>
                      <a:pt x="1067" y="90"/>
                    </a:cubicBezTo>
                    <a:cubicBezTo>
                      <a:pt x="1063" y="90"/>
                      <a:pt x="1060" y="89"/>
                      <a:pt x="1058" y="85"/>
                    </a:cubicBezTo>
                    <a:cubicBezTo>
                      <a:pt x="1056" y="82"/>
                      <a:pt x="1055" y="77"/>
                      <a:pt x="1055" y="72"/>
                    </a:cubicBezTo>
                    <a:cubicBezTo>
                      <a:pt x="1055" y="69"/>
                      <a:pt x="1055" y="66"/>
                      <a:pt x="1056" y="64"/>
                    </a:cubicBezTo>
                    <a:cubicBezTo>
                      <a:pt x="1057" y="61"/>
                      <a:pt x="1058" y="59"/>
                      <a:pt x="1059" y="57"/>
                    </a:cubicBezTo>
                    <a:cubicBezTo>
                      <a:pt x="1060" y="56"/>
                      <a:pt x="1062" y="55"/>
                      <a:pt x="1063" y="54"/>
                    </a:cubicBezTo>
                    <a:cubicBezTo>
                      <a:pt x="1064" y="53"/>
                      <a:pt x="1066" y="53"/>
                      <a:pt x="1068" y="52"/>
                    </a:cubicBezTo>
                    <a:cubicBezTo>
                      <a:pt x="1073" y="51"/>
                      <a:pt x="1077" y="50"/>
                      <a:pt x="1079" y="49"/>
                    </a:cubicBezTo>
                    <a:cubicBezTo>
                      <a:pt x="1079" y="47"/>
                      <a:pt x="1079" y="46"/>
                      <a:pt x="1079" y="46"/>
                    </a:cubicBezTo>
                    <a:cubicBezTo>
                      <a:pt x="1079" y="41"/>
                      <a:pt x="1079" y="38"/>
                      <a:pt x="1077" y="36"/>
                    </a:cubicBezTo>
                    <a:cubicBezTo>
                      <a:pt x="1076" y="34"/>
                      <a:pt x="1074" y="33"/>
                      <a:pt x="1071" y="33"/>
                    </a:cubicBezTo>
                    <a:cubicBezTo>
                      <a:pt x="1068" y="33"/>
                      <a:pt x="1066" y="34"/>
                      <a:pt x="1064" y="35"/>
                    </a:cubicBezTo>
                    <a:cubicBezTo>
                      <a:pt x="1063" y="37"/>
                      <a:pt x="1062" y="40"/>
                      <a:pt x="1062" y="45"/>
                    </a:cubicBezTo>
                    <a:cubicBezTo>
                      <a:pt x="1056" y="43"/>
                      <a:pt x="1056" y="43"/>
                      <a:pt x="1056" y="43"/>
                    </a:cubicBezTo>
                    <a:cubicBezTo>
                      <a:pt x="1056" y="39"/>
                      <a:pt x="1057" y="35"/>
                      <a:pt x="1058" y="33"/>
                    </a:cubicBezTo>
                    <a:cubicBezTo>
                      <a:pt x="1060" y="30"/>
                      <a:pt x="1061" y="28"/>
                      <a:pt x="1064" y="26"/>
                    </a:cubicBezTo>
                    <a:cubicBezTo>
                      <a:pt x="1066" y="25"/>
                      <a:pt x="1069" y="24"/>
                      <a:pt x="1072" y="24"/>
                    </a:cubicBezTo>
                    <a:cubicBezTo>
                      <a:pt x="1075" y="24"/>
                      <a:pt x="1077" y="25"/>
                      <a:pt x="1079" y="26"/>
                    </a:cubicBezTo>
                    <a:cubicBezTo>
                      <a:pt x="1081" y="27"/>
                      <a:pt x="1082" y="29"/>
                      <a:pt x="1083" y="31"/>
                    </a:cubicBezTo>
                    <a:cubicBezTo>
                      <a:pt x="1084" y="33"/>
                      <a:pt x="1084" y="35"/>
                      <a:pt x="1085" y="38"/>
                    </a:cubicBezTo>
                    <a:cubicBezTo>
                      <a:pt x="1085" y="40"/>
                      <a:pt x="1085" y="43"/>
                      <a:pt x="1085" y="48"/>
                    </a:cubicBezTo>
                    <a:cubicBezTo>
                      <a:pt x="1085" y="62"/>
                      <a:pt x="1085" y="62"/>
                      <a:pt x="1085" y="62"/>
                    </a:cubicBezTo>
                    <a:cubicBezTo>
                      <a:pt x="1085" y="72"/>
                      <a:pt x="1085" y="79"/>
                      <a:pt x="1085" y="81"/>
                    </a:cubicBezTo>
                    <a:cubicBezTo>
                      <a:pt x="1086" y="84"/>
                      <a:pt x="1086" y="86"/>
                      <a:pt x="1087" y="89"/>
                    </a:cubicBezTo>
                    <a:cubicBezTo>
                      <a:pt x="1081" y="89"/>
                      <a:pt x="1081" y="89"/>
                      <a:pt x="1081" y="89"/>
                    </a:cubicBezTo>
                    <a:cubicBezTo>
                      <a:pt x="1080" y="87"/>
                      <a:pt x="1080" y="84"/>
                      <a:pt x="1080" y="81"/>
                    </a:cubicBezTo>
                    <a:close/>
                    <a:moveTo>
                      <a:pt x="1079" y="57"/>
                    </a:moveTo>
                    <a:cubicBezTo>
                      <a:pt x="1077" y="59"/>
                      <a:pt x="1074" y="60"/>
                      <a:pt x="1069" y="61"/>
                    </a:cubicBezTo>
                    <a:cubicBezTo>
                      <a:pt x="1067" y="62"/>
                      <a:pt x="1065" y="62"/>
                      <a:pt x="1064" y="63"/>
                    </a:cubicBezTo>
                    <a:cubicBezTo>
                      <a:pt x="1063" y="64"/>
                      <a:pt x="1062" y="65"/>
                      <a:pt x="1062" y="67"/>
                    </a:cubicBezTo>
                    <a:cubicBezTo>
                      <a:pt x="1061" y="68"/>
                      <a:pt x="1061" y="70"/>
                      <a:pt x="1061" y="72"/>
                    </a:cubicBezTo>
                    <a:cubicBezTo>
                      <a:pt x="1061" y="75"/>
                      <a:pt x="1062" y="77"/>
                      <a:pt x="1063" y="79"/>
                    </a:cubicBezTo>
                    <a:cubicBezTo>
                      <a:pt x="1064" y="81"/>
                      <a:pt x="1066" y="82"/>
                      <a:pt x="1068" y="82"/>
                    </a:cubicBezTo>
                    <a:cubicBezTo>
                      <a:pt x="1070" y="82"/>
                      <a:pt x="1072" y="81"/>
                      <a:pt x="1074" y="79"/>
                    </a:cubicBezTo>
                    <a:cubicBezTo>
                      <a:pt x="1076" y="77"/>
                      <a:pt x="1077" y="75"/>
                      <a:pt x="1078" y="72"/>
                    </a:cubicBezTo>
                    <a:cubicBezTo>
                      <a:pt x="1079" y="69"/>
                      <a:pt x="1079" y="66"/>
                      <a:pt x="1079" y="61"/>
                    </a:cubicBezTo>
                    <a:cubicBezTo>
                      <a:pt x="1079" y="57"/>
                      <a:pt x="1079" y="57"/>
                      <a:pt x="1079" y="57"/>
                    </a:cubicBezTo>
                    <a:close/>
                    <a:moveTo>
                      <a:pt x="1098" y="89"/>
                    </a:moveTo>
                    <a:cubicBezTo>
                      <a:pt x="1098" y="25"/>
                      <a:pt x="1098" y="25"/>
                      <a:pt x="1098" y="25"/>
                    </a:cubicBezTo>
                    <a:cubicBezTo>
                      <a:pt x="1103" y="25"/>
                      <a:pt x="1103" y="25"/>
                      <a:pt x="1103" y="25"/>
                    </a:cubicBezTo>
                    <a:cubicBezTo>
                      <a:pt x="1103" y="34"/>
                      <a:pt x="1103" y="34"/>
                      <a:pt x="1103" y="34"/>
                    </a:cubicBezTo>
                    <a:cubicBezTo>
                      <a:pt x="1106" y="27"/>
                      <a:pt x="1110" y="24"/>
                      <a:pt x="1114" y="24"/>
                    </a:cubicBezTo>
                    <a:cubicBezTo>
                      <a:pt x="1117" y="24"/>
                      <a:pt x="1119" y="25"/>
                      <a:pt x="1120" y="26"/>
                    </a:cubicBezTo>
                    <a:cubicBezTo>
                      <a:pt x="1122" y="27"/>
                      <a:pt x="1123" y="29"/>
                      <a:pt x="1124" y="31"/>
                    </a:cubicBezTo>
                    <a:cubicBezTo>
                      <a:pt x="1125" y="34"/>
                      <a:pt x="1126" y="36"/>
                      <a:pt x="1126" y="39"/>
                    </a:cubicBezTo>
                    <a:cubicBezTo>
                      <a:pt x="1126" y="41"/>
                      <a:pt x="1126" y="45"/>
                      <a:pt x="1126" y="50"/>
                    </a:cubicBezTo>
                    <a:cubicBezTo>
                      <a:pt x="1126" y="89"/>
                      <a:pt x="1126" y="89"/>
                      <a:pt x="1126" y="89"/>
                    </a:cubicBezTo>
                    <a:cubicBezTo>
                      <a:pt x="1121" y="89"/>
                      <a:pt x="1121" y="89"/>
                      <a:pt x="1121" y="89"/>
                    </a:cubicBezTo>
                    <a:cubicBezTo>
                      <a:pt x="1121" y="50"/>
                      <a:pt x="1121" y="50"/>
                      <a:pt x="1121" y="50"/>
                    </a:cubicBezTo>
                    <a:cubicBezTo>
                      <a:pt x="1121" y="46"/>
                      <a:pt x="1120" y="43"/>
                      <a:pt x="1120" y="40"/>
                    </a:cubicBezTo>
                    <a:cubicBezTo>
                      <a:pt x="1119" y="38"/>
                      <a:pt x="1119" y="36"/>
                      <a:pt x="1117" y="35"/>
                    </a:cubicBezTo>
                    <a:cubicBezTo>
                      <a:pt x="1116" y="34"/>
                      <a:pt x="1115" y="33"/>
                      <a:pt x="1113" y="33"/>
                    </a:cubicBezTo>
                    <a:cubicBezTo>
                      <a:pt x="1111" y="33"/>
                      <a:pt x="1109" y="35"/>
                      <a:pt x="1107" y="38"/>
                    </a:cubicBezTo>
                    <a:cubicBezTo>
                      <a:pt x="1105" y="40"/>
                      <a:pt x="1104" y="46"/>
                      <a:pt x="1104" y="54"/>
                    </a:cubicBezTo>
                    <a:cubicBezTo>
                      <a:pt x="1104" y="89"/>
                      <a:pt x="1104" y="89"/>
                      <a:pt x="1104" y="89"/>
                    </a:cubicBezTo>
                    <a:cubicBezTo>
                      <a:pt x="1098" y="89"/>
                      <a:pt x="1098" y="89"/>
                      <a:pt x="1098" y="89"/>
                    </a:cubicBezTo>
                    <a:close/>
                    <a:moveTo>
                      <a:pt x="1162" y="89"/>
                    </a:moveTo>
                    <a:cubicBezTo>
                      <a:pt x="1162" y="81"/>
                      <a:pt x="1162" y="81"/>
                      <a:pt x="1162" y="81"/>
                    </a:cubicBezTo>
                    <a:cubicBezTo>
                      <a:pt x="1160" y="87"/>
                      <a:pt x="1157" y="90"/>
                      <a:pt x="1152" y="90"/>
                    </a:cubicBezTo>
                    <a:cubicBezTo>
                      <a:pt x="1149" y="90"/>
                      <a:pt x="1147" y="89"/>
                      <a:pt x="1145" y="86"/>
                    </a:cubicBezTo>
                    <a:cubicBezTo>
                      <a:pt x="1142" y="83"/>
                      <a:pt x="1140" y="79"/>
                      <a:pt x="1139" y="74"/>
                    </a:cubicBezTo>
                    <a:cubicBezTo>
                      <a:pt x="1138" y="69"/>
                      <a:pt x="1137" y="64"/>
                      <a:pt x="1137" y="57"/>
                    </a:cubicBezTo>
                    <a:cubicBezTo>
                      <a:pt x="1137" y="51"/>
                      <a:pt x="1138" y="45"/>
                      <a:pt x="1139" y="40"/>
                    </a:cubicBezTo>
                    <a:cubicBezTo>
                      <a:pt x="1140" y="35"/>
                      <a:pt x="1142" y="31"/>
                      <a:pt x="1144" y="28"/>
                    </a:cubicBezTo>
                    <a:cubicBezTo>
                      <a:pt x="1146" y="25"/>
                      <a:pt x="1149" y="24"/>
                      <a:pt x="1152" y="24"/>
                    </a:cubicBezTo>
                    <a:cubicBezTo>
                      <a:pt x="1154" y="24"/>
                      <a:pt x="1156" y="25"/>
                      <a:pt x="1158" y="26"/>
                    </a:cubicBezTo>
                    <a:cubicBezTo>
                      <a:pt x="1159" y="28"/>
                      <a:pt x="1161" y="30"/>
                      <a:pt x="1162" y="33"/>
                    </a:cubicBezTo>
                    <a:cubicBezTo>
                      <a:pt x="1162" y="1"/>
                      <a:pt x="1162" y="1"/>
                      <a:pt x="1162" y="1"/>
                    </a:cubicBezTo>
                    <a:cubicBezTo>
                      <a:pt x="1167" y="1"/>
                      <a:pt x="1167" y="1"/>
                      <a:pt x="1167" y="1"/>
                    </a:cubicBezTo>
                    <a:cubicBezTo>
                      <a:pt x="1167" y="89"/>
                      <a:pt x="1167" y="89"/>
                      <a:pt x="1167" y="89"/>
                    </a:cubicBezTo>
                    <a:cubicBezTo>
                      <a:pt x="1162" y="89"/>
                      <a:pt x="1162" y="89"/>
                      <a:pt x="1162" y="89"/>
                    </a:cubicBezTo>
                    <a:close/>
                    <a:moveTo>
                      <a:pt x="1143" y="57"/>
                    </a:moveTo>
                    <a:cubicBezTo>
                      <a:pt x="1143" y="65"/>
                      <a:pt x="1144" y="71"/>
                      <a:pt x="1146" y="75"/>
                    </a:cubicBezTo>
                    <a:cubicBezTo>
                      <a:pt x="1148" y="79"/>
                      <a:pt x="1150" y="81"/>
                      <a:pt x="1153" y="81"/>
                    </a:cubicBezTo>
                    <a:cubicBezTo>
                      <a:pt x="1155" y="81"/>
                      <a:pt x="1158" y="80"/>
                      <a:pt x="1159" y="76"/>
                    </a:cubicBezTo>
                    <a:cubicBezTo>
                      <a:pt x="1161" y="72"/>
                      <a:pt x="1162" y="66"/>
                      <a:pt x="1162" y="58"/>
                    </a:cubicBezTo>
                    <a:cubicBezTo>
                      <a:pt x="1162" y="49"/>
                      <a:pt x="1161" y="43"/>
                      <a:pt x="1159" y="39"/>
                    </a:cubicBezTo>
                    <a:cubicBezTo>
                      <a:pt x="1157" y="35"/>
                      <a:pt x="1155" y="33"/>
                      <a:pt x="1152" y="33"/>
                    </a:cubicBezTo>
                    <a:cubicBezTo>
                      <a:pt x="1150" y="33"/>
                      <a:pt x="1148" y="35"/>
                      <a:pt x="1146" y="39"/>
                    </a:cubicBezTo>
                    <a:cubicBezTo>
                      <a:pt x="1144" y="43"/>
                      <a:pt x="1143" y="49"/>
                      <a:pt x="1143" y="57"/>
                    </a:cubicBezTo>
                    <a:close/>
                    <a:moveTo>
                      <a:pt x="1207" y="89"/>
                    </a:moveTo>
                    <a:cubicBezTo>
                      <a:pt x="1207" y="11"/>
                      <a:pt x="1207" y="11"/>
                      <a:pt x="1207" y="11"/>
                    </a:cubicBezTo>
                    <a:cubicBezTo>
                      <a:pt x="1191" y="11"/>
                      <a:pt x="1191" y="11"/>
                      <a:pt x="1191" y="11"/>
                    </a:cubicBezTo>
                    <a:cubicBezTo>
                      <a:pt x="1191" y="1"/>
                      <a:pt x="1191" y="1"/>
                      <a:pt x="1191" y="1"/>
                    </a:cubicBezTo>
                    <a:cubicBezTo>
                      <a:pt x="1230" y="1"/>
                      <a:pt x="1230" y="1"/>
                      <a:pt x="1230" y="1"/>
                    </a:cubicBezTo>
                    <a:cubicBezTo>
                      <a:pt x="1230" y="11"/>
                      <a:pt x="1230" y="11"/>
                      <a:pt x="1230" y="11"/>
                    </a:cubicBezTo>
                    <a:cubicBezTo>
                      <a:pt x="1214" y="11"/>
                      <a:pt x="1214" y="11"/>
                      <a:pt x="1214" y="11"/>
                    </a:cubicBezTo>
                    <a:cubicBezTo>
                      <a:pt x="1214" y="89"/>
                      <a:pt x="1214" y="89"/>
                      <a:pt x="1214" y="89"/>
                    </a:cubicBezTo>
                    <a:cubicBezTo>
                      <a:pt x="1207" y="89"/>
                      <a:pt x="1207" y="89"/>
                      <a:pt x="1207" y="89"/>
                    </a:cubicBezTo>
                    <a:close/>
                    <a:moveTo>
                      <a:pt x="1256" y="68"/>
                    </a:moveTo>
                    <a:cubicBezTo>
                      <a:pt x="1262" y="70"/>
                      <a:pt x="1262" y="70"/>
                      <a:pt x="1262" y="70"/>
                    </a:cubicBezTo>
                    <a:cubicBezTo>
                      <a:pt x="1261" y="76"/>
                      <a:pt x="1259" y="81"/>
                      <a:pt x="1257" y="85"/>
                    </a:cubicBezTo>
                    <a:cubicBezTo>
                      <a:pt x="1254" y="89"/>
                      <a:pt x="1251" y="90"/>
                      <a:pt x="1247" y="90"/>
                    </a:cubicBezTo>
                    <a:cubicBezTo>
                      <a:pt x="1241" y="90"/>
                      <a:pt x="1237" y="87"/>
                      <a:pt x="1234" y="82"/>
                    </a:cubicBezTo>
                    <a:cubicBezTo>
                      <a:pt x="1231" y="76"/>
                      <a:pt x="1230" y="68"/>
                      <a:pt x="1230" y="58"/>
                    </a:cubicBezTo>
                    <a:cubicBezTo>
                      <a:pt x="1230" y="47"/>
                      <a:pt x="1231" y="39"/>
                      <a:pt x="1234" y="33"/>
                    </a:cubicBezTo>
                    <a:cubicBezTo>
                      <a:pt x="1237" y="27"/>
                      <a:pt x="1241" y="24"/>
                      <a:pt x="1246" y="24"/>
                    </a:cubicBezTo>
                    <a:cubicBezTo>
                      <a:pt x="1251" y="24"/>
                      <a:pt x="1255" y="27"/>
                      <a:pt x="1258" y="33"/>
                    </a:cubicBezTo>
                    <a:cubicBezTo>
                      <a:pt x="1261" y="38"/>
                      <a:pt x="1262" y="46"/>
                      <a:pt x="1262" y="57"/>
                    </a:cubicBezTo>
                    <a:cubicBezTo>
                      <a:pt x="1262" y="58"/>
                      <a:pt x="1262" y="59"/>
                      <a:pt x="1262" y="60"/>
                    </a:cubicBezTo>
                    <a:cubicBezTo>
                      <a:pt x="1236" y="60"/>
                      <a:pt x="1236" y="60"/>
                      <a:pt x="1236" y="60"/>
                    </a:cubicBezTo>
                    <a:cubicBezTo>
                      <a:pt x="1236" y="67"/>
                      <a:pt x="1237" y="72"/>
                      <a:pt x="1239" y="76"/>
                    </a:cubicBezTo>
                    <a:cubicBezTo>
                      <a:pt x="1241" y="80"/>
                      <a:pt x="1244" y="81"/>
                      <a:pt x="1247" y="81"/>
                    </a:cubicBezTo>
                    <a:cubicBezTo>
                      <a:pt x="1249" y="81"/>
                      <a:pt x="1251" y="80"/>
                      <a:pt x="1252" y="78"/>
                    </a:cubicBezTo>
                    <a:cubicBezTo>
                      <a:pt x="1254" y="76"/>
                      <a:pt x="1255" y="73"/>
                      <a:pt x="1256" y="68"/>
                    </a:cubicBezTo>
                    <a:close/>
                    <a:moveTo>
                      <a:pt x="1236" y="51"/>
                    </a:moveTo>
                    <a:cubicBezTo>
                      <a:pt x="1256" y="51"/>
                      <a:pt x="1256" y="51"/>
                      <a:pt x="1256" y="51"/>
                    </a:cubicBezTo>
                    <a:cubicBezTo>
                      <a:pt x="1256" y="46"/>
                      <a:pt x="1255" y="42"/>
                      <a:pt x="1254" y="39"/>
                    </a:cubicBezTo>
                    <a:cubicBezTo>
                      <a:pt x="1252" y="35"/>
                      <a:pt x="1249" y="33"/>
                      <a:pt x="1246" y="33"/>
                    </a:cubicBezTo>
                    <a:cubicBezTo>
                      <a:pt x="1244" y="33"/>
                      <a:pt x="1241" y="34"/>
                      <a:pt x="1239" y="38"/>
                    </a:cubicBezTo>
                    <a:cubicBezTo>
                      <a:pt x="1238" y="41"/>
                      <a:pt x="1237" y="45"/>
                      <a:pt x="1236" y="51"/>
                    </a:cubicBezTo>
                    <a:close/>
                    <a:moveTo>
                      <a:pt x="1296" y="66"/>
                    </a:moveTo>
                    <a:cubicBezTo>
                      <a:pt x="1302" y="67"/>
                      <a:pt x="1302" y="67"/>
                      <a:pt x="1302" y="67"/>
                    </a:cubicBezTo>
                    <a:cubicBezTo>
                      <a:pt x="1301" y="74"/>
                      <a:pt x="1300" y="80"/>
                      <a:pt x="1297" y="84"/>
                    </a:cubicBezTo>
                    <a:cubicBezTo>
                      <a:pt x="1294" y="88"/>
                      <a:pt x="1291" y="90"/>
                      <a:pt x="1287" y="90"/>
                    </a:cubicBezTo>
                    <a:cubicBezTo>
                      <a:pt x="1282" y="90"/>
                      <a:pt x="1279" y="87"/>
                      <a:pt x="1276" y="82"/>
                    </a:cubicBezTo>
                    <a:cubicBezTo>
                      <a:pt x="1273" y="76"/>
                      <a:pt x="1271" y="68"/>
                      <a:pt x="1271" y="57"/>
                    </a:cubicBezTo>
                    <a:cubicBezTo>
                      <a:pt x="1271" y="50"/>
                      <a:pt x="1272" y="44"/>
                      <a:pt x="1273" y="39"/>
                    </a:cubicBezTo>
                    <a:cubicBezTo>
                      <a:pt x="1274" y="34"/>
                      <a:pt x="1276" y="30"/>
                      <a:pt x="1279" y="28"/>
                    </a:cubicBezTo>
                    <a:cubicBezTo>
                      <a:pt x="1281" y="25"/>
                      <a:pt x="1284" y="24"/>
                      <a:pt x="1287" y="24"/>
                    </a:cubicBezTo>
                    <a:cubicBezTo>
                      <a:pt x="1291" y="24"/>
                      <a:pt x="1294" y="26"/>
                      <a:pt x="1297" y="29"/>
                    </a:cubicBezTo>
                    <a:cubicBezTo>
                      <a:pt x="1299" y="33"/>
                      <a:pt x="1301" y="38"/>
                      <a:pt x="1301" y="44"/>
                    </a:cubicBezTo>
                    <a:cubicBezTo>
                      <a:pt x="1295" y="46"/>
                      <a:pt x="1295" y="46"/>
                      <a:pt x="1295" y="46"/>
                    </a:cubicBezTo>
                    <a:cubicBezTo>
                      <a:pt x="1295" y="41"/>
                      <a:pt x="1294" y="38"/>
                      <a:pt x="1293" y="36"/>
                    </a:cubicBezTo>
                    <a:cubicBezTo>
                      <a:pt x="1291" y="34"/>
                      <a:pt x="1289" y="33"/>
                      <a:pt x="1287" y="33"/>
                    </a:cubicBezTo>
                    <a:cubicBezTo>
                      <a:pt x="1284" y="33"/>
                      <a:pt x="1282" y="35"/>
                      <a:pt x="1280" y="39"/>
                    </a:cubicBezTo>
                    <a:cubicBezTo>
                      <a:pt x="1278" y="42"/>
                      <a:pt x="1277" y="49"/>
                      <a:pt x="1277" y="57"/>
                    </a:cubicBezTo>
                    <a:cubicBezTo>
                      <a:pt x="1277" y="66"/>
                      <a:pt x="1278" y="72"/>
                      <a:pt x="1280" y="76"/>
                    </a:cubicBezTo>
                    <a:cubicBezTo>
                      <a:pt x="1282" y="80"/>
                      <a:pt x="1284" y="81"/>
                      <a:pt x="1287" y="81"/>
                    </a:cubicBezTo>
                    <a:cubicBezTo>
                      <a:pt x="1289" y="81"/>
                      <a:pt x="1291" y="80"/>
                      <a:pt x="1293" y="78"/>
                    </a:cubicBezTo>
                    <a:cubicBezTo>
                      <a:pt x="1295" y="75"/>
                      <a:pt x="1296" y="71"/>
                      <a:pt x="1296" y="66"/>
                    </a:cubicBezTo>
                    <a:close/>
                    <a:moveTo>
                      <a:pt x="1311" y="89"/>
                    </a:moveTo>
                    <a:cubicBezTo>
                      <a:pt x="1311" y="1"/>
                      <a:pt x="1311" y="1"/>
                      <a:pt x="1311" y="1"/>
                    </a:cubicBezTo>
                    <a:cubicBezTo>
                      <a:pt x="1317" y="1"/>
                      <a:pt x="1317" y="1"/>
                      <a:pt x="1317" y="1"/>
                    </a:cubicBezTo>
                    <a:cubicBezTo>
                      <a:pt x="1317" y="33"/>
                      <a:pt x="1317" y="33"/>
                      <a:pt x="1317" y="33"/>
                    </a:cubicBezTo>
                    <a:cubicBezTo>
                      <a:pt x="1319" y="27"/>
                      <a:pt x="1323" y="24"/>
                      <a:pt x="1327" y="24"/>
                    </a:cubicBezTo>
                    <a:cubicBezTo>
                      <a:pt x="1330" y="24"/>
                      <a:pt x="1332" y="25"/>
                      <a:pt x="1334" y="27"/>
                    </a:cubicBezTo>
                    <a:cubicBezTo>
                      <a:pt x="1336" y="28"/>
                      <a:pt x="1337" y="31"/>
                      <a:pt x="1338" y="34"/>
                    </a:cubicBezTo>
                    <a:cubicBezTo>
                      <a:pt x="1339" y="38"/>
                      <a:pt x="1339" y="42"/>
                      <a:pt x="1339" y="49"/>
                    </a:cubicBezTo>
                    <a:cubicBezTo>
                      <a:pt x="1339" y="89"/>
                      <a:pt x="1339" y="89"/>
                      <a:pt x="1339" y="89"/>
                    </a:cubicBezTo>
                    <a:cubicBezTo>
                      <a:pt x="1333" y="89"/>
                      <a:pt x="1333" y="89"/>
                      <a:pt x="1333" y="89"/>
                    </a:cubicBezTo>
                    <a:cubicBezTo>
                      <a:pt x="1333" y="49"/>
                      <a:pt x="1333" y="49"/>
                      <a:pt x="1333" y="49"/>
                    </a:cubicBezTo>
                    <a:cubicBezTo>
                      <a:pt x="1333" y="43"/>
                      <a:pt x="1333" y="39"/>
                      <a:pt x="1331" y="37"/>
                    </a:cubicBezTo>
                    <a:cubicBezTo>
                      <a:pt x="1330" y="34"/>
                      <a:pt x="1328" y="33"/>
                      <a:pt x="1326" y="33"/>
                    </a:cubicBezTo>
                    <a:cubicBezTo>
                      <a:pt x="1324" y="33"/>
                      <a:pt x="1322" y="34"/>
                      <a:pt x="1321" y="36"/>
                    </a:cubicBezTo>
                    <a:cubicBezTo>
                      <a:pt x="1319" y="37"/>
                      <a:pt x="1318" y="40"/>
                      <a:pt x="1318" y="42"/>
                    </a:cubicBezTo>
                    <a:cubicBezTo>
                      <a:pt x="1317" y="45"/>
                      <a:pt x="1317" y="49"/>
                      <a:pt x="1317" y="54"/>
                    </a:cubicBezTo>
                    <a:cubicBezTo>
                      <a:pt x="1317" y="89"/>
                      <a:pt x="1317" y="89"/>
                      <a:pt x="1317" y="89"/>
                    </a:cubicBezTo>
                    <a:cubicBezTo>
                      <a:pt x="1311" y="89"/>
                      <a:pt x="1311" y="89"/>
                      <a:pt x="1311" y="89"/>
                    </a:cubicBezTo>
                    <a:close/>
                    <a:moveTo>
                      <a:pt x="1352" y="89"/>
                    </a:moveTo>
                    <a:cubicBezTo>
                      <a:pt x="1352" y="25"/>
                      <a:pt x="1352" y="25"/>
                      <a:pt x="1352" y="25"/>
                    </a:cubicBezTo>
                    <a:cubicBezTo>
                      <a:pt x="1357" y="25"/>
                      <a:pt x="1357" y="25"/>
                      <a:pt x="1357" y="25"/>
                    </a:cubicBezTo>
                    <a:cubicBezTo>
                      <a:pt x="1357" y="34"/>
                      <a:pt x="1357" y="34"/>
                      <a:pt x="1357" y="34"/>
                    </a:cubicBezTo>
                    <a:cubicBezTo>
                      <a:pt x="1360" y="27"/>
                      <a:pt x="1363" y="24"/>
                      <a:pt x="1368" y="24"/>
                    </a:cubicBezTo>
                    <a:cubicBezTo>
                      <a:pt x="1370" y="24"/>
                      <a:pt x="1372" y="25"/>
                      <a:pt x="1374" y="26"/>
                    </a:cubicBezTo>
                    <a:cubicBezTo>
                      <a:pt x="1376" y="27"/>
                      <a:pt x="1377" y="29"/>
                      <a:pt x="1378" y="31"/>
                    </a:cubicBezTo>
                    <a:cubicBezTo>
                      <a:pt x="1379" y="34"/>
                      <a:pt x="1380" y="36"/>
                      <a:pt x="1380" y="39"/>
                    </a:cubicBezTo>
                    <a:cubicBezTo>
                      <a:pt x="1380" y="41"/>
                      <a:pt x="1380" y="45"/>
                      <a:pt x="1380" y="50"/>
                    </a:cubicBezTo>
                    <a:cubicBezTo>
                      <a:pt x="1380" y="89"/>
                      <a:pt x="1380" y="89"/>
                      <a:pt x="1380" y="89"/>
                    </a:cubicBezTo>
                    <a:cubicBezTo>
                      <a:pt x="1374" y="89"/>
                      <a:pt x="1374" y="89"/>
                      <a:pt x="1374" y="89"/>
                    </a:cubicBezTo>
                    <a:cubicBezTo>
                      <a:pt x="1374" y="50"/>
                      <a:pt x="1374" y="50"/>
                      <a:pt x="1374" y="50"/>
                    </a:cubicBezTo>
                    <a:cubicBezTo>
                      <a:pt x="1374" y="46"/>
                      <a:pt x="1374" y="43"/>
                      <a:pt x="1374" y="40"/>
                    </a:cubicBezTo>
                    <a:cubicBezTo>
                      <a:pt x="1373" y="38"/>
                      <a:pt x="1372" y="36"/>
                      <a:pt x="1371" y="35"/>
                    </a:cubicBezTo>
                    <a:cubicBezTo>
                      <a:pt x="1370" y="34"/>
                      <a:pt x="1369" y="33"/>
                      <a:pt x="1367" y="33"/>
                    </a:cubicBezTo>
                    <a:cubicBezTo>
                      <a:pt x="1365" y="33"/>
                      <a:pt x="1362" y="35"/>
                      <a:pt x="1361" y="38"/>
                    </a:cubicBezTo>
                    <a:cubicBezTo>
                      <a:pt x="1359" y="40"/>
                      <a:pt x="1358" y="46"/>
                      <a:pt x="1358" y="54"/>
                    </a:cubicBezTo>
                    <a:cubicBezTo>
                      <a:pt x="1358" y="89"/>
                      <a:pt x="1358" y="89"/>
                      <a:pt x="1358" y="89"/>
                    </a:cubicBezTo>
                    <a:cubicBezTo>
                      <a:pt x="1352" y="89"/>
                      <a:pt x="1352" y="89"/>
                      <a:pt x="1352" y="89"/>
                    </a:cubicBezTo>
                    <a:close/>
                    <a:moveTo>
                      <a:pt x="1391" y="57"/>
                    </a:moveTo>
                    <a:cubicBezTo>
                      <a:pt x="1391" y="45"/>
                      <a:pt x="1393" y="37"/>
                      <a:pt x="1396" y="31"/>
                    </a:cubicBezTo>
                    <a:cubicBezTo>
                      <a:pt x="1399" y="26"/>
                      <a:pt x="1403" y="24"/>
                      <a:pt x="1407" y="24"/>
                    </a:cubicBezTo>
                    <a:cubicBezTo>
                      <a:pt x="1412" y="24"/>
                      <a:pt x="1416" y="27"/>
                      <a:pt x="1419" y="32"/>
                    </a:cubicBezTo>
                    <a:cubicBezTo>
                      <a:pt x="1422" y="38"/>
                      <a:pt x="1424" y="46"/>
                      <a:pt x="1424" y="56"/>
                    </a:cubicBezTo>
                    <a:cubicBezTo>
                      <a:pt x="1424" y="64"/>
                      <a:pt x="1423" y="71"/>
                      <a:pt x="1422" y="76"/>
                    </a:cubicBezTo>
                    <a:cubicBezTo>
                      <a:pt x="1420" y="80"/>
                      <a:pt x="1418" y="84"/>
                      <a:pt x="1416" y="86"/>
                    </a:cubicBezTo>
                    <a:cubicBezTo>
                      <a:pt x="1413" y="89"/>
                      <a:pt x="1410" y="90"/>
                      <a:pt x="1407" y="90"/>
                    </a:cubicBezTo>
                    <a:cubicBezTo>
                      <a:pt x="1402" y="90"/>
                      <a:pt x="1398" y="87"/>
                      <a:pt x="1395" y="82"/>
                    </a:cubicBezTo>
                    <a:cubicBezTo>
                      <a:pt x="1392" y="76"/>
                      <a:pt x="1391" y="68"/>
                      <a:pt x="1391" y="57"/>
                    </a:cubicBezTo>
                    <a:close/>
                    <a:moveTo>
                      <a:pt x="1397" y="57"/>
                    </a:moveTo>
                    <a:cubicBezTo>
                      <a:pt x="1397" y="65"/>
                      <a:pt x="1398" y="71"/>
                      <a:pt x="1400" y="75"/>
                    </a:cubicBezTo>
                    <a:cubicBezTo>
                      <a:pt x="1402" y="79"/>
                      <a:pt x="1404" y="81"/>
                      <a:pt x="1407" y="81"/>
                    </a:cubicBezTo>
                    <a:cubicBezTo>
                      <a:pt x="1410" y="81"/>
                      <a:pt x="1413" y="79"/>
                      <a:pt x="1415" y="75"/>
                    </a:cubicBezTo>
                    <a:cubicBezTo>
                      <a:pt x="1417" y="71"/>
                      <a:pt x="1418" y="65"/>
                      <a:pt x="1418" y="57"/>
                    </a:cubicBezTo>
                    <a:cubicBezTo>
                      <a:pt x="1418" y="49"/>
                      <a:pt x="1417" y="43"/>
                      <a:pt x="1415" y="39"/>
                    </a:cubicBezTo>
                    <a:cubicBezTo>
                      <a:pt x="1413" y="35"/>
                      <a:pt x="1410" y="33"/>
                      <a:pt x="1407" y="33"/>
                    </a:cubicBezTo>
                    <a:cubicBezTo>
                      <a:pt x="1404" y="33"/>
                      <a:pt x="1402" y="35"/>
                      <a:pt x="1400" y="39"/>
                    </a:cubicBezTo>
                    <a:cubicBezTo>
                      <a:pt x="1398" y="43"/>
                      <a:pt x="1397" y="49"/>
                      <a:pt x="1397" y="57"/>
                    </a:cubicBezTo>
                    <a:close/>
                    <a:moveTo>
                      <a:pt x="1434" y="89"/>
                    </a:moveTo>
                    <a:cubicBezTo>
                      <a:pt x="1434" y="1"/>
                      <a:pt x="1434" y="1"/>
                      <a:pt x="1434" y="1"/>
                    </a:cubicBezTo>
                    <a:cubicBezTo>
                      <a:pt x="1440" y="1"/>
                      <a:pt x="1440" y="1"/>
                      <a:pt x="1440" y="1"/>
                    </a:cubicBezTo>
                    <a:cubicBezTo>
                      <a:pt x="1440" y="89"/>
                      <a:pt x="1440" y="89"/>
                      <a:pt x="1440" y="89"/>
                    </a:cubicBezTo>
                    <a:cubicBezTo>
                      <a:pt x="1434" y="89"/>
                      <a:pt x="1434" y="89"/>
                      <a:pt x="1434" y="89"/>
                    </a:cubicBezTo>
                    <a:close/>
                    <a:moveTo>
                      <a:pt x="1451" y="57"/>
                    </a:moveTo>
                    <a:cubicBezTo>
                      <a:pt x="1451" y="45"/>
                      <a:pt x="1453" y="37"/>
                      <a:pt x="1456" y="31"/>
                    </a:cubicBezTo>
                    <a:cubicBezTo>
                      <a:pt x="1459" y="26"/>
                      <a:pt x="1463" y="24"/>
                      <a:pt x="1467" y="24"/>
                    </a:cubicBezTo>
                    <a:cubicBezTo>
                      <a:pt x="1472" y="24"/>
                      <a:pt x="1476" y="27"/>
                      <a:pt x="1479" y="32"/>
                    </a:cubicBezTo>
                    <a:cubicBezTo>
                      <a:pt x="1482" y="38"/>
                      <a:pt x="1484" y="46"/>
                      <a:pt x="1484" y="56"/>
                    </a:cubicBezTo>
                    <a:cubicBezTo>
                      <a:pt x="1484" y="64"/>
                      <a:pt x="1483" y="71"/>
                      <a:pt x="1482" y="76"/>
                    </a:cubicBezTo>
                    <a:cubicBezTo>
                      <a:pt x="1480" y="80"/>
                      <a:pt x="1478" y="84"/>
                      <a:pt x="1476" y="86"/>
                    </a:cubicBezTo>
                    <a:cubicBezTo>
                      <a:pt x="1473" y="89"/>
                      <a:pt x="1470" y="90"/>
                      <a:pt x="1467" y="90"/>
                    </a:cubicBezTo>
                    <a:cubicBezTo>
                      <a:pt x="1462" y="90"/>
                      <a:pt x="1459" y="87"/>
                      <a:pt x="1455" y="82"/>
                    </a:cubicBezTo>
                    <a:cubicBezTo>
                      <a:pt x="1452" y="76"/>
                      <a:pt x="1451" y="68"/>
                      <a:pt x="1451" y="57"/>
                    </a:cubicBezTo>
                    <a:close/>
                    <a:moveTo>
                      <a:pt x="1457" y="57"/>
                    </a:moveTo>
                    <a:cubicBezTo>
                      <a:pt x="1457" y="65"/>
                      <a:pt x="1458" y="71"/>
                      <a:pt x="1460" y="75"/>
                    </a:cubicBezTo>
                    <a:cubicBezTo>
                      <a:pt x="1462" y="79"/>
                      <a:pt x="1464" y="81"/>
                      <a:pt x="1467" y="81"/>
                    </a:cubicBezTo>
                    <a:cubicBezTo>
                      <a:pt x="1470" y="81"/>
                      <a:pt x="1473" y="79"/>
                      <a:pt x="1475" y="75"/>
                    </a:cubicBezTo>
                    <a:cubicBezTo>
                      <a:pt x="1477" y="71"/>
                      <a:pt x="1478" y="65"/>
                      <a:pt x="1478" y="57"/>
                    </a:cubicBezTo>
                    <a:cubicBezTo>
                      <a:pt x="1478" y="49"/>
                      <a:pt x="1477" y="43"/>
                      <a:pt x="1475" y="39"/>
                    </a:cubicBezTo>
                    <a:cubicBezTo>
                      <a:pt x="1473" y="35"/>
                      <a:pt x="1470" y="33"/>
                      <a:pt x="1467" y="33"/>
                    </a:cubicBezTo>
                    <a:cubicBezTo>
                      <a:pt x="1464" y="33"/>
                      <a:pt x="1462" y="35"/>
                      <a:pt x="1460" y="39"/>
                    </a:cubicBezTo>
                    <a:cubicBezTo>
                      <a:pt x="1458" y="43"/>
                      <a:pt x="1457" y="49"/>
                      <a:pt x="1457"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íṡ1iḓé"/>
              <p:cNvSpPr/>
              <p:nvPr/>
            </p:nvSpPr>
            <p:spPr bwMode="auto">
              <a:xfrm>
                <a:off x="9003514" y="3864490"/>
                <a:ext cx="1155870" cy="372361"/>
              </a:xfrm>
              <a:custGeom>
                <a:avLst/>
                <a:gdLst>
                  <a:gd name="T0" fmla="*/ 15 w 359"/>
                  <a:gd name="T1" fmla="*/ 106 h 115"/>
                  <a:gd name="T2" fmla="*/ 15 w 359"/>
                  <a:gd name="T3" fmla="*/ 89 h 115"/>
                  <a:gd name="T4" fmla="*/ 7 w 359"/>
                  <a:gd name="T5" fmla="*/ 28 h 115"/>
                  <a:gd name="T6" fmla="*/ 31 w 359"/>
                  <a:gd name="T7" fmla="*/ 25 h 115"/>
                  <a:gd name="T8" fmla="*/ 15 w 359"/>
                  <a:gd name="T9" fmla="*/ 115 h 115"/>
                  <a:gd name="T10" fmla="*/ 9 w 359"/>
                  <a:gd name="T11" fmla="*/ 74 h 115"/>
                  <a:gd name="T12" fmla="*/ 23 w 359"/>
                  <a:gd name="T13" fmla="*/ 39 h 115"/>
                  <a:gd name="T14" fmla="*/ 43 w 359"/>
                  <a:gd name="T15" fmla="*/ 113 h 115"/>
                  <a:gd name="T16" fmla="*/ 51 w 359"/>
                  <a:gd name="T17" fmla="*/ 100 h 115"/>
                  <a:gd name="T18" fmla="*/ 47 w 359"/>
                  <a:gd name="T19" fmla="*/ 25 h 115"/>
                  <a:gd name="T20" fmla="*/ 66 w 359"/>
                  <a:gd name="T21" fmla="*/ 25 h 115"/>
                  <a:gd name="T22" fmla="*/ 52 w 359"/>
                  <a:gd name="T23" fmla="*/ 112 h 115"/>
                  <a:gd name="T24" fmla="*/ 99 w 359"/>
                  <a:gd name="T25" fmla="*/ 31 h 115"/>
                  <a:gd name="T26" fmla="*/ 125 w 359"/>
                  <a:gd name="T27" fmla="*/ 76 h 115"/>
                  <a:gd name="T28" fmla="*/ 94 w 359"/>
                  <a:gd name="T29" fmla="*/ 57 h 115"/>
                  <a:gd name="T30" fmla="*/ 118 w 359"/>
                  <a:gd name="T31" fmla="*/ 75 h 115"/>
                  <a:gd name="T32" fmla="*/ 103 w 359"/>
                  <a:gd name="T33" fmla="*/ 39 h 115"/>
                  <a:gd name="T34" fmla="*/ 134 w 359"/>
                  <a:gd name="T35" fmla="*/ 34 h 115"/>
                  <a:gd name="T36" fmla="*/ 140 w 359"/>
                  <a:gd name="T37" fmla="*/ 9 h 115"/>
                  <a:gd name="T38" fmla="*/ 153 w 359"/>
                  <a:gd name="T39" fmla="*/ 10 h 115"/>
                  <a:gd name="T40" fmla="*/ 145 w 359"/>
                  <a:gd name="T41" fmla="*/ 25 h 115"/>
                  <a:gd name="T42" fmla="*/ 145 w 359"/>
                  <a:gd name="T43" fmla="*/ 89 h 115"/>
                  <a:gd name="T44" fmla="*/ 209 w 359"/>
                  <a:gd name="T45" fmla="*/ 83 h 115"/>
                  <a:gd name="T46" fmla="*/ 174 w 359"/>
                  <a:gd name="T47" fmla="*/ 44 h 115"/>
                  <a:gd name="T48" fmla="*/ 209 w 359"/>
                  <a:gd name="T49" fmla="*/ 6 h 115"/>
                  <a:gd name="T50" fmla="*/ 197 w 359"/>
                  <a:gd name="T51" fmla="*/ 10 h 115"/>
                  <a:gd name="T52" fmla="*/ 182 w 359"/>
                  <a:gd name="T53" fmla="*/ 64 h 115"/>
                  <a:gd name="T54" fmla="*/ 210 w 359"/>
                  <a:gd name="T55" fmla="*/ 58 h 115"/>
                  <a:gd name="T56" fmla="*/ 233 w 359"/>
                  <a:gd name="T57" fmla="*/ 33 h 115"/>
                  <a:gd name="T58" fmla="*/ 256 w 359"/>
                  <a:gd name="T59" fmla="*/ 49 h 115"/>
                  <a:gd name="T60" fmla="*/ 248 w 359"/>
                  <a:gd name="T61" fmla="*/ 37 h 115"/>
                  <a:gd name="T62" fmla="*/ 233 w 359"/>
                  <a:gd name="T63" fmla="*/ 54 h 115"/>
                  <a:gd name="T64" fmla="*/ 269 w 359"/>
                  <a:gd name="T65" fmla="*/ 1 h 115"/>
                  <a:gd name="T66" fmla="*/ 269 w 359"/>
                  <a:gd name="T67" fmla="*/ 89 h 115"/>
                  <a:gd name="T68" fmla="*/ 269 w 359"/>
                  <a:gd name="T69" fmla="*/ 89 h 115"/>
                  <a:gd name="T70" fmla="*/ 293 w 359"/>
                  <a:gd name="T71" fmla="*/ 34 h 115"/>
                  <a:gd name="T72" fmla="*/ 316 w 359"/>
                  <a:gd name="T73" fmla="*/ 39 h 115"/>
                  <a:gd name="T74" fmla="*/ 310 w 359"/>
                  <a:gd name="T75" fmla="*/ 50 h 115"/>
                  <a:gd name="T76" fmla="*/ 296 w 359"/>
                  <a:gd name="T77" fmla="*/ 38 h 115"/>
                  <a:gd name="T78" fmla="*/ 352 w 359"/>
                  <a:gd name="T79" fmla="*/ 81 h 115"/>
                  <a:gd name="T80" fmla="*/ 327 w 359"/>
                  <a:gd name="T81" fmla="*/ 72 h 115"/>
                  <a:gd name="T82" fmla="*/ 340 w 359"/>
                  <a:gd name="T83" fmla="*/ 52 h 115"/>
                  <a:gd name="T84" fmla="*/ 343 w 359"/>
                  <a:gd name="T85" fmla="*/ 33 h 115"/>
                  <a:gd name="T86" fmla="*/ 330 w 359"/>
                  <a:gd name="T87" fmla="*/ 33 h 115"/>
                  <a:gd name="T88" fmla="*/ 355 w 359"/>
                  <a:gd name="T89" fmla="*/ 31 h 115"/>
                  <a:gd name="T90" fmla="*/ 357 w 359"/>
                  <a:gd name="T91" fmla="*/ 81 h 115"/>
                  <a:gd name="T92" fmla="*/ 351 w 359"/>
                  <a:gd name="T93" fmla="*/ 57 h 115"/>
                  <a:gd name="T94" fmla="*/ 333 w 359"/>
                  <a:gd name="T95" fmla="*/ 72 h 115"/>
                  <a:gd name="T96" fmla="*/ 350 w 359"/>
                  <a:gd name="T97" fmla="*/ 7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9" h="115">
                    <a:moveTo>
                      <a:pt x="1" y="94"/>
                    </a:moveTo>
                    <a:cubicBezTo>
                      <a:pt x="7" y="96"/>
                      <a:pt x="7" y="96"/>
                      <a:pt x="7" y="96"/>
                    </a:cubicBezTo>
                    <a:cubicBezTo>
                      <a:pt x="7" y="99"/>
                      <a:pt x="8" y="101"/>
                      <a:pt x="9" y="103"/>
                    </a:cubicBezTo>
                    <a:cubicBezTo>
                      <a:pt x="11" y="105"/>
                      <a:pt x="13" y="106"/>
                      <a:pt x="15" y="106"/>
                    </a:cubicBezTo>
                    <a:cubicBezTo>
                      <a:pt x="18" y="106"/>
                      <a:pt x="20" y="105"/>
                      <a:pt x="22" y="103"/>
                    </a:cubicBezTo>
                    <a:cubicBezTo>
                      <a:pt x="23" y="101"/>
                      <a:pt x="24" y="98"/>
                      <a:pt x="25" y="94"/>
                    </a:cubicBezTo>
                    <a:cubicBezTo>
                      <a:pt x="25" y="92"/>
                      <a:pt x="25" y="88"/>
                      <a:pt x="25" y="81"/>
                    </a:cubicBezTo>
                    <a:cubicBezTo>
                      <a:pt x="22" y="86"/>
                      <a:pt x="19" y="89"/>
                      <a:pt x="15" y="89"/>
                    </a:cubicBezTo>
                    <a:cubicBezTo>
                      <a:pt x="10" y="89"/>
                      <a:pt x="7" y="86"/>
                      <a:pt x="4" y="79"/>
                    </a:cubicBezTo>
                    <a:cubicBezTo>
                      <a:pt x="1" y="73"/>
                      <a:pt x="0" y="66"/>
                      <a:pt x="0" y="57"/>
                    </a:cubicBezTo>
                    <a:cubicBezTo>
                      <a:pt x="0" y="51"/>
                      <a:pt x="1" y="45"/>
                      <a:pt x="2" y="40"/>
                    </a:cubicBezTo>
                    <a:cubicBezTo>
                      <a:pt x="3" y="35"/>
                      <a:pt x="5" y="31"/>
                      <a:pt x="7" y="28"/>
                    </a:cubicBezTo>
                    <a:cubicBezTo>
                      <a:pt x="10" y="25"/>
                      <a:pt x="12" y="24"/>
                      <a:pt x="15" y="24"/>
                    </a:cubicBezTo>
                    <a:cubicBezTo>
                      <a:pt x="19" y="24"/>
                      <a:pt x="23" y="27"/>
                      <a:pt x="26" y="33"/>
                    </a:cubicBezTo>
                    <a:cubicBezTo>
                      <a:pt x="26" y="25"/>
                      <a:pt x="26" y="25"/>
                      <a:pt x="26" y="25"/>
                    </a:cubicBezTo>
                    <a:cubicBezTo>
                      <a:pt x="31" y="25"/>
                      <a:pt x="31" y="25"/>
                      <a:pt x="31" y="25"/>
                    </a:cubicBezTo>
                    <a:cubicBezTo>
                      <a:pt x="31" y="80"/>
                      <a:pt x="31" y="80"/>
                      <a:pt x="31" y="80"/>
                    </a:cubicBezTo>
                    <a:cubicBezTo>
                      <a:pt x="31" y="90"/>
                      <a:pt x="30" y="97"/>
                      <a:pt x="29" y="101"/>
                    </a:cubicBezTo>
                    <a:cubicBezTo>
                      <a:pt x="28" y="105"/>
                      <a:pt x="26" y="109"/>
                      <a:pt x="24" y="111"/>
                    </a:cubicBezTo>
                    <a:cubicBezTo>
                      <a:pt x="22" y="114"/>
                      <a:pt x="19" y="115"/>
                      <a:pt x="15" y="115"/>
                    </a:cubicBezTo>
                    <a:cubicBezTo>
                      <a:pt x="11" y="115"/>
                      <a:pt x="8" y="113"/>
                      <a:pt x="5" y="110"/>
                    </a:cubicBezTo>
                    <a:cubicBezTo>
                      <a:pt x="3" y="106"/>
                      <a:pt x="1" y="101"/>
                      <a:pt x="1" y="94"/>
                    </a:cubicBezTo>
                    <a:close/>
                    <a:moveTo>
                      <a:pt x="6" y="56"/>
                    </a:moveTo>
                    <a:cubicBezTo>
                      <a:pt x="6" y="64"/>
                      <a:pt x="7" y="70"/>
                      <a:pt x="9" y="74"/>
                    </a:cubicBezTo>
                    <a:cubicBezTo>
                      <a:pt x="11" y="78"/>
                      <a:pt x="13" y="80"/>
                      <a:pt x="16" y="80"/>
                    </a:cubicBezTo>
                    <a:cubicBezTo>
                      <a:pt x="19" y="80"/>
                      <a:pt x="21" y="78"/>
                      <a:pt x="23" y="74"/>
                    </a:cubicBezTo>
                    <a:cubicBezTo>
                      <a:pt x="25" y="70"/>
                      <a:pt x="25" y="64"/>
                      <a:pt x="25" y="56"/>
                    </a:cubicBezTo>
                    <a:cubicBezTo>
                      <a:pt x="25" y="49"/>
                      <a:pt x="25" y="43"/>
                      <a:pt x="23" y="39"/>
                    </a:cubicBezTo>
                    <a:cubicBezTo>
                      <a:pt x="21" y="35"/>
                      <a:pt x="18" y="33"/>
                      <a:pt x="16" y="33"/>
                    </a:cubicBezTo>
                    <a:cubicBezTo>
                      <a:pt x="13" y="33"/>
                      <a:pt x="11" y="35"/>
                      <a:pt x="9" y="39"/>
                    </a:cubicBezTo>
                    <a:cubicBezTo>
                      <a:pt x="7" y="43"/>
                      <a:pt x="6" y="48"/>
                      <a:pt x="6" y="56"/>
                    </a:cubicBezTo>
                    <a:close/>
                    <a:moveTo>
                      <a:pt x="43" y="113"/>
                    </a:moveTo>
                    <a:cubicBezTo>
                      <a:pt x="43" y="103"/>
                      <a:pt x="43" y="103"/>
                      <a:pt x="43" y="103"/>
                    </a:cubicBezTo>
                    <a:cubicBezTo>
                      <a:pt x="44" y="104"/>
                      <a:pt x="45" y="104"/>
                      <a:pt x="46" y="104"/>
                    </a:cubicBezTo>
                    <a:cubicBezTo>
                      <a:pt x="47" y="104"/>
                      <a:pt x="49" y="104"/>
                      <a:pt x="49" y="103"/>
                    </a:cubicBezTo>
                    <a:cubicBezTo>
                      <a:pt x="50" y="102"/>
                      <a:pt x="51" y="101"/>
                      <a:pt x="51" y="100"/>
                    </a:cubicBezTo>
                    <a:cubicBezTo>
                      <a:pt x="52" y="99"/>
                      <a:pt x="52" y="96"/>
                      <a:pt x="53" y="92"/>
                    </a:cubicBezTo>
                    <a:cubicBezTo>
                      <a:pt x="53" y="91"/>
                      <a:pt x="53" y="90"/>
                      <a:pt x="54" y="89"/>
                    </a:cubicBezTo>
                    <a:cubicBezTo>
                      <a:pt x="40" y="25"/>
                      <a:pt x="40" y="25"/>
                      <a:pt x="40" y="25"/>
                    </a:cubicBezTo>
                    <a:cubicBezTo>
                      <a:pt x="47" y="25"/>
                      <a:pt x="47" y="25"/>
                      <a:pt x="47" y="25"/>
                    </a:cubicBezTo>
                    <a:cubicBezTo>
                      <a:pt x="54" y="62"/>
                      <a:pt x="54" y="62"/>
                      <a:pt x="54" y="62"/>
                    </a:cubicBezTo>
                    <a:cubicBezTo>
                      <a:pt x="55" y="67"/>
                      <a:pt x="56" y="72"/>
                      <a:pt x="57" y="77"/>
                    </a:cubicBezTo>
                    <a:cubicBezTo>
                      <a:pt x="57" y="72"/>
                      <a:pt x="58" y="67"/>
                      <a:pt x="59" y="62"/>
                    </a:cubicBezTo>
                    <a:cubicBezTo>
                      <a:pt x="66" y="25"/>
                      <a:pt x="66" y="25"/>
                      <a:pt x="66" y="25"/>
                    </a:cubicBezTo>
                    <a:cubicBezTo>
                      <a:pt x="72" y="25"/>
                      <a:pt x="72" y="25"/>
                      <a:pt x="72" y="25"/>
                    </a:cubicBezTo>
                    <a:cubicBezTo>
                      <a:pt x="59" y="90"/>
                      <a:pt x="59" y="90"/>
                      <a:pt x="59" y="90"/>
                    </a:cubicBezTo>
                    <a:cubicBezTo>
                      <a:pt x="58" y="97"/>
                      <a:pt x="57" y="102"/>
                      <a:pt x="56" y="104"/>
                    </a:cubicBezTo>
                    <a:cubicBezTo>
                      <a:pt x="55" y="108"/>
                      <a:pt x="54" y="111"/>
                      <a:pt x="52" y="112"/>
                    </a:cubicBezTo>
                    <a:cubicBezTo>
                      <a:pt x="51" y="114"/>
                      <a:pt x="49" y="115"/>
                      <a:pt x="47" y="115"/>
                    </a:cubicBezTo>
                    <a:cubicBezTo>
                      <a:pt x="46" y="115"/>
                      <a:pt x="45" y="114"/>
                      <a:pt x="43" y="113"/>
                    </a:cubicBezTo>
                    <a:close/>
                    <a:moveTo>
                      <a:pt x="94" y="57"/>
                    </a:moveTo>
                    <a:cubicBezTo>
                      <a:pt x="94" y="45"/>
                      <a:pt x="96" y="37"/>
                      <a:pt x="99" y="31"/>
                    </a:cubicBezTo>
                    <a:cubicBezTo>
                      <a:pt x="102" y="26"/>
                      <a:pt x="106" y="24"/>
                      <a:pt x="110" y="24"/>
                    </a:cubicBezTo>
                    <a:cubicBezTo>
                      <a:pt x="115" y="24"/>
                      <a:pt x="119" y="27"/>
                      <a:pt x="122" y="32"/>
                    </a:cubicBezTo>
                    <a:cubicBezTo>
                      <a:pt x="125" y="38"/>
                      <a:pt x="127" y="46"/>
                      <a:pt x="127" y="56"/>
                    </a:cubicBezTo>
                    <a:cubicBezTo>
                      <a:pt x="127" y="64"/>
                      <a:pt x="126" y="71"/>
                      <a:pt x="125" y="76"/>
                    </a:cubicBezTo>
                    <a:cubicBezTo>
                      <a:pt x="123" y="80"/>
                      <a:pt x="121" y="84"/>
                      <a:pt x="119" y="86"/>
                    </a:cubicBezTo>
                    <a:cubicBezTo>
                      <a:pt x="116" y="89"/>
                      <a:pt x="113" y="90"/>
                      <a:pt x="110" y="90"/>
                    </a:cubicBezTo>
                    <a:cubicBezTo>
                      <a:pt x="106" y="90"/>
                      <a:pt x="102" y="87"/>
                      <a:pt x="99" y="82"/>
                    </a:cubicBezTo>
                    <a:cubicBezTo>
                      <a:pt x="95" y="76"/>
                      <a:pt x="94" y="68"/>
                      <a:pt x="94" y="57"/>
                    </a:cubicBezTo>
                    <a:close/>
                    <a:moveTo>
                      <a:pt x="100" y="57"/>
                    </a:moveTo>
                    <a:cubicBezTo>
                      <a:pt x="100" y="65"/>
                      <a:pt x="101" y="71"/>
                      <a:pt x="103" y="75"/>
                    </a:cubicBezTo>
                    <a:cubicBezTo>
                      <a:pt x="105" y="79"/>
                      <a:pt x="107" y="81"/>
                      <a:pt x="110" y="81"/>
                    </a:cubicBezTo>
                    <a:cubicBezTo>
                      <a:pt x="113" y="81"/>
                      <a:pt x="116" y="79"/>
                      <a:pt x="118" y="75"/>
                    </a:cubicBezTo>
                    <a:cubicBezTo>
                      <a:pt x="120" y="71"/>
                      <a:pt x="121" y="65"/>
                      <a:pt x="121" y="57"/>
                    </a:cubicBezTo>
                    <a:cubicBezTo>
                      <a:pt x="121" y="49"/>
                      <a:pt x="120" y="43"/>
                      <a:pt x="118" y="39"/>
                    </a:cubicBezTo>
                    <a:cubicBezTo>
                      <a:pt x="116" y="35"/>
                      <a:pt x="113" y="33"/>
                      <a:pt x="110" y="33"/>
                    </a:cubicBezTo>
                    <a:cubicBezTo>
                      <a:pt x="107" y="33"/>
                      <a:pt x="105" y="35"/>
                      <a:pt x="103" y="39"/>
                    </a:cubicBezTo>
                    <a:cubicBezTo>
                      <a:pt x="101" y="43"/>
                      <a:pt x="100" y="49"/>
                      <a:pt x="100" y="57"/>
                    </a:cubicBezTo>
                    <a:close/>
                    <a:moveTo>
                      <a:pt x="139" y="89"/>
                    </a:moveTo>
                    <a:cubicBezTo>
                      <a:pt x="139" y="34"/>
                      <a:pt x="139" y="34"/>
                      <a:pt x="139" y="34"/>
                    </a:cubicBezTo>
                    <a:cubicBezTo>
                      <a:pt x="134" y="34"/>
                      <a:pt x="134" y="34"/>
                      <a:pt x="134" y="34"/>
                    </a:cubicBezTo>
                    <a:cubicBezTo>
                      <a:pt x="134" y="25"/>
                      <a:pt x="134" y="25"/>
                      <a:pt x="134" y="25"/>
                    </a:cubicBezTo>
                    <a:cubicBezTo>
                      <a:pt x="139" y="25"/>
                      <a:pt x="139" y="25"/>
                      <a:pt x="139" y="25"/>
                    </a:cubicBezTo>
                    <a:cubicBezTo>
                      <a:pt x="139" y="19"/>
                      <a:pt x="139" y="19"/>
                      <a:pt x="139" y="19"/>
                    </a:cubicBezTo>
                    <a:cubicBezTo>
                      <a:pt x="139" y="14"/>
                      <a:pt x="139" y="11"/>
                      <a:pt x="140" y="9"/>
                    </a:cubicBezTo>
                    <a:cubicBezTo>
                      <a:pt x="140" y="6"/>
                      <a:pt x="141" y="4"/>
                      <a:pt x="143" y="2"/>
                    </a:cubicBezTo>
                    <a:cubicBezTo>
                      <a:pt x="144" y="0"/>
                      <a:pt x="146" y="0"/>
                      <a:pt x="149" y="0"/>
                    </a:cubicBezTo>
                    <a:cubicBezTo>
                      <a:pt x="150" y="0"/>
                      <a:pt x="152" y="0"/>
                      <a:pt x="154" y="1"/>
                    </a:cubicBezTo>
                    <a:cubicBezTo>
                      <a:pt x="153" y="10"/>
                      <a:pt x="153" y="10"/>
                      <a:pt x="153" y="10"/>
                    </a:cubicBezTo>
                    <a:cubicBezTo>
                      <a:pt x="152" y="10"/>
                      <a:pt x="151" y="9"/>
                      <a:pt x="150" y="9"/>
                    </a:cubicBezTo>
                    <a:cubicBezTo>
                      <a:pt x="148" y="9"/>
                      <a:pt x="147" y="10"/>
                      <a:pt x="146" y="12"/>
                    </a:cubicBezTo>
                    <a:cubicBezTo>
                      <a:pt x="145" y="13"/>
                      <a:pt x="145" y="16"/>
                      <a:pt x="145" y="19"/>
                    </a:cubicBezTo>
                    <a:cubicBezTo>
                      <a:pt x="145" y="25"/>
                      <a:pt x="145" y="25"/>
                      <a:pt x="145" y="25"/>
                    </a:cubicBezTo>
                    <a:cubicBezTo>
                      <a:pt x="152" y="25"/>
                      <a:pt x="152" y="25"/>
                      <a:pt x="152" y="25"/>
                    </a:cubicBezTo>
                    <a:cubicBezTo>
                      <a:pt x="152" y="34"/>
                      <a:pt x="152" y="34"/>
                      <a:pt x="152" y="34"/>
                    </a:cubicBezTo>
                    <a:cubicBezTo>
                      <a:pt x="145" y="34"/>
                      <a:pt x="145" y="34"/>
                      <a:pt x="145" y="34"/>
                    </a:cubicBezTo>
                    <a:cubicBezTo>
                      <a:pt x="145" y="89"/>
                      <a:pt x="145" y="89"/>
                      <a:pt x="145" y="89"/>
                    </a:cubicBezTo>
                    <a:cubicBezTo>
                      <a:pt x="139" y="89"/>
                      <a:pt x="139" y="89"/>
                      <a:pt x="139" y="89"/>
                    </a:cubicBezTo>
                    <a:close/>
                    <a:moveTo>
                      <a:pt x="210" y="58"/>
                    </a:moveTo>
                    <a:cubicBezTo>
                      <a:pt x="217" y="61"/>
                      <a:pt x="217" y="61"/>
                      <a:pt x="217" y="61"/>
                    </a:cubicBezTo>
                    <a:cubicBezTo>
                      <a:pt x="215" y="71"/>
                      <a:pt x="213" y="78"/>
                      <a:pt x="209" y="83"/>
                    </a:cubicBezTo>
                    <a:cubicBezTo>
                      <a:pt x="206" y="88"/>
                      <a:pt x="202" y="90"/>
                      <a:pt x="197" y="90"/>
                    </a:cubicBezTo>
                    <a:cubicBezTo>
                      <a:pt x="191" y="90"/>
                      <a:pt x="187" y="88"/>
                      <a:pt x="184" y="85"/>
                    </a:cubicBezTo>
                    <a:cubicBezTo>
                      <a:pt x="181" y="81"/>
                      <a:pt x="178" y="75"/>
                      <a:pt x="176" y="68"/>
                    </a:cubicBezTo>
                    <a:cubicBezTo>
                      <a:pt x="175" y="61"/>
                      <a:pt x="174" y="53"/>
                      <a:pt x="174" y="44"/>
                    </a:cubicBezTo>
                    <a:cubicBezTo>
                      <a:pt x="174" y="35"/>
                      <a:pt x="175" y="27"/>
                      <a:pt x="177" y="20"/>
                    </a:cubicBezTo>
                    <a:cubicBezTo>
                      <a:pt x="179" y="14"/>
                      <a:pt x="181" y="8"/>
                      <a:pt x="185" y="5"/>
                    </a:cubicBezTo>
                    <a:cubicBezTo>
                      <a:pt x="189" y="1"/>
                      <a:pt x="192" y="0"/>
                      <a:pt x="197" y="0"/>
                    </a:cubicBezTo>
                    <a:cubicBezTo>
                      <a:pt x="202" y="0"/>
                      <a:pt x="206" y="2"/>
                      <a:pt x="209" y="6"/>
                    </a:cubicBezTo>
                    <a:cubicBezTo>
                      <a:pt x="212" y="11"/>
                      <a:pt x="214" y="17"/>
                      <a:pt x="216" y="25"/>
                    </a:cubicBezTo>
                    <a:cubicBezTo>
                      <a:pt x="209" y="28"/>
                      <a:pt x="209" y="28"/>
                      <a:pt x="209" y="28"/>
                    </a:cubicBezTo>
                    <a:cubicBezTo>
                      <a:pt x="208" y="21"/>
                      <a:pt x="207" y="17"/>
                      <a:pt x="205" y="14"/>
                    </a:cubicBezTo>
                    <a:cubicBezTo>
                      <a:pt x="202" y="11"/>
                      <a:pt x="200" y="10"/>
                      <a:pt x="197" y="10"/>
                    </a:cubicBezTo>
                    <a:cubicBezTo>
                      <a:pt x="193" y="10"/>
                      <a:pt x="190" y="11"/>
                      <a:pt x="187" y="14"/>
                    </a:cubicBezTo>
                    <a:cubicBezTo>
                      <a:pt x="185" y="18"/>
                      <a:pt x="183" y="22"/>
                      <a:pt x="182" y="27"/>
                    </a:cubicBezTo>
                    <a:cubicBezTo>
                      <a:pt x="181" y="33"/>
                      <a:pt x="180" y="38"/>
                      <a:pt x="180" y="44"/>
                    </a:cubicBezTo>
                    <a:cubicBezTo>
                      <a:pt x="180" y="52"/>
                      <a:pt x="181" y="58"/>
                      <a:pt x="182" y="64"/>
                    </a:cubicBezTo>
                    <a:cubicBezTo>
                      <a:pt x="183" y="69"/>
                      <a:pt x="185" y="74"/>
                      <a:pt x="188" y="76"/>
                    </a:cubicBezTo>
                    <a:cubicBezTo>
                      <a:pt x="190" y="79"/>
                      <a:pt x="193" y="80"/>
                      <a:pt x="196" y="80"/>
                    </a:cubicBezTo>
                    <a:cubicBezTo>
                      <a:pt x="200" y="80"/>
                      <a:pt x="203" y="79"/>
                      <a:pt x="205" y="75"/>
                    </a:cubicBezTo>
                    <a:cubicBezTo>
                      <a:pt x="208" y="71"/>
                      <a:pt x="209" y="65"/>
                      <a:pt x="210" y="58"/>
                    </a:cubicBezTo>
                    <a:close/>
                    <a:moveTo>
                      <a:pt x="227" y="89"/>
                    </a:moveTo>
                    <a:cubicBezTo>
                      <a:pt x="227" y="1"/>
                      <a:pt x="227" y="1"/>
                      <a:pt x="227" y="1"/>
                    </a:cubicBezTo>
                    <a:cubicBezTo>
                      <a:pt x="233" y="1"/>
                      <a:pt x="233" y="1"/>
                      <a:pt x="233" y="1"/>
                    </a:cubicBezTo>
                    <a:cubicBezTo>
                      <a:pt x="233" y="33"/>
                      <a:pt x="233" y="33"/>
                      <a:pt x="233" y="33"/>
                    </a:cubicBezTo>
                    <a:cubicBezTo>
                      <a:pt x="236" y="27"/>
                      <a:pt x="240" y="24"/>
                      <a:pt x="244" y="24"/>
                    </a:cubicBezTo>
                    <a:cubicBezTo>
                      <a:pt x="246" y="24"/>
                      <a:pt x="249" y="25"/>
                      <a:pt x="251" y="27"/>
                    </a:cubicBezTo>
                    <a:cubicBezTo>
                      <a:pt x="253" y="28"/>
                      <a:pt x="254" y="31"/>
                      <a:pt x="255" y="34"/>
                    </a:cubicBezTo>
                    <a:cubicBezTo>
                      <a:pt x="256" y="38"/>
                      <a:pt x="256" y="42"/>
                      <a:pt x="256" y="49"/>
                    </a:cubicBezTo>
                    <a:cubicBezTo>
                      <a:pt x="256" y="89"/>
                      <a:pt x="256" y="89"/>
                      <a:pt x="256" y="89"/>
                    </a:cubicBezTo>
                    <a:cubicBezTo>
                      <a:pt x="250" y="89"/>
                      <a:pt x="250" y="89"/>
                      <a:pt x="250" y="89"/>
                    </a:cubicBezTo>
                    <a:cubicBezTo>
                      <a:pt x="250" y="49"/>
                      <a:pt x="250" y="49"/>
                      <a:pt x="250" y="49"/>
                    </a:cubicBezTo>
                    <a:cubicBezTo>
                      <a:pt x="250" y="43"/>
                      <a:pt x="249" y="39"/>
                      <a:pt x="248" y="37"/>
                    </a:cubicBezTo>
                    <a:cubicBezTo>
                      <a:pt x="247" y="34"/>
                      <a:pt x="245" y="33"/>
                      <a:pt x="243" y="33"/>
                    </a:cubicBezTo>
                    <a:cubicBezTo>
                      <a:pt x="241" y="33"/>
                      <a:pt x="239" y="34"/>
                      <a:pt x="238" y="36"/>
                    </a:cubicBezTo>
                    <a:cubicBezTo>
                      <a:pt x="236" y="37"/>
                      <a:pt x="235" y="40"/>
                      <a:pt x="234" y="42"/>
                    </a:cubicBezTo>
                    <a:cubicBezTo>
                      <a:pt x="234" y="45"/>
                      <a:pt x="233" y="49"/>
                      <a:pt x="233" y="54"/>
                    </a:cubicBezTo>
                    <a:cubicBezTo>
                      <a:pt x="233" y="89"/>
                      <a:pt x="233" y="89"/>
                      <a:pt x="233" y="89"/>
                    </a:cubicBezTo>
                    <a:cubicBezTo>
                      <a:pt x="227" y="89"/>
                      <a:pt x="227" y="89"/>
                      <a:pt x="227" y="89"/>
                    </a:cubicBezTo>
                    <a:close/>
                    <a:moveTo>
                      <a:pt x="269" y="14"/>
                    </a:moveTo>
                    <a:cubicBezTo>
                      <a:pt x="269" y="1"/>
                      <a:pt x="269" y="1"/>
                      <a:pt x="269" y="1"/>
                    </a:cubicBezTo>
                    <a:cubicBezTo>
                      <a:pt x="275" y="1"/>
                      <a:pt x="275" y="1"/>
                      <a:pt x="275" y="1"/>
                    </a:cubicBezTo>
                    <a:cubicBezTo>
                      <a:pt x="275" y="14"/>
                      <a:pt x="275" y="14"/>
                      <a:pt x="275" y="14"/>
                    </a:cubicBezTo>
                    <a:cubicBezTo>
                      <a:pt x="269" y="14"/>
                      <a:pt x="269" y="14"/>
                      <a:pt x="269" y="14"/>
                    </a:cubicBezTo>
                    <a:close/>
                    <a:moveTo>
                      <a:pt x="269" y="89"/>
                    </a:moveTo>
                    <a:cubicBezTo>
                      <a:pt x="269" y="25"/>
                      <a:pt x="269" y="25"/>
                      <a:pt x="269" y="25"/>
                    </a:cubicBezTo>
                    <a:cubicBezTo>
                      <a:pt x="275" y="25"/>
                      <a:pt x="275" y="25"/>
                      <a:pt x="275" y="25"/>
                    </a:cubicBezTo>
                    <a:cubicBezTo>
                      <a:pt x="275" y="89"/>
                      <a:pt x="275" y="89"/>
                      <a:pt x="275" y="89"/>
                    </a:cubicBezTo>
                    <a:cubicBezTo>
                      <a:pt x="269" y="89"/>
                      <a:pt x="269" y="89"/>
                      <a:pt x="269" y="89"/>
                    </a:cubicBezTo>
                    <a:close/>
                    <a:moveTo>
                      <a:pt x="287" y="89"/>
                    </a:moveTo>
                    <a:cubicBezTo>
                      <a:pt x="287" y="25"/>
                      <a:pt x="287" y="25"/>
                      <a:pt x="287" y="25"/>
                    </a:cubicBezTo>
                    <a:cubicBezTo>
                      <a:pt x="293" y="25"/>
                      <a:pt x="293" y="25"/>
                      <a:pt x="293" y="25"/>
                    </a:cubicBezTo>
                    <a:cubicBezTo>
                      <a:pt x="293" y="34"/>
                      <a:pt x="293" y="34"/>
                      <a:pt x="293" y="34"/>
                    </a:cubicBezTo>
                    <a:cubicBezTo>
                      <a:pt x="295" y="27"/>
                      <a:pt x="299" y="24"/>
                      <a:pt x="304" y="24"/>
                    </a:cubicBezTo>
                    <a:cubicBezTo>
                      <a:pt x="306" y="24"/>
                      <a:pt x="308" y="25"/>
                      <a:pt x="310" y="26"/>
                    </a:cubicBezTo>
                    <a:cubicBezTo>
                      <a:pt x="312" y="27"/>
                      <a:pt x="313" y="29"/>
                      <a:pt x="314" y="31"/>
                    </a:cubicBezTo>
                    <a:cubicBezTo>
                      <a:pt x="315" y="34"/>
                      <a:pt x="315" y="36"/>
                      <a:pt x="316" y="39"/>
                    </a:cubicBezTo>
                    <a:cubicBezTo>
                      <a:pt x="316" y="41"/>
                      <a:pt x="316" y="45"/>
                      <a:pt x="316" y="50"/>
                    </a:cubicBezTo>
                    <a:cubicBezTo>
                      <a:pt x="316" y="89"/>
                      <a:pt x="316" y="89"/>
                      <a:pt x="316" y="89"/>
                    </a:cubicBezTo>
                    <a:cubicBezTo>
                      <a:pt x="310" y="89"/>
                      <a:pt x="310" y="89"/>
                      <a:pt x="310" y="89"/>
                    </a:cubicBezTo>
                    <a:cubicBezTo>
                      <a:pt x="310" y="50"/>
                      <a:pt x="310" y="50"/>
                      <a:pt x="310" y="50"/>
                    </a:cubicBezTo>
                    <a:cubicBezTo>
                      <a:pt x="310" y="46"/>
                      <a:pt x="310" y="43"/>
                      <a:pt x="309" y="40"/>
                    </a:cubicBezTo>
                    <a:cubicBezTo>
                      <a:pt x="309" y="38"/>
                      <a:pt x="308" y="36"/>
                      <a:pt x="307" y="35"/>
                    </a:cubicBezTo>
                    <a:cubicBezTo>
                      <a:pt x="306" y="34"/>
                      <a:pt x="304" y="33"/>
                      <a:pt x="303" y="33"/>
                    </a:cubicBezTo>
                    <a:cubicBezTo>
                      <a:pt x="300" y="33"/>
                      <a:pt x="298" y="35"/>
                      <a:pt x="296" y="38"/>
                    </a:cubicBezTo>
                    <a:cubicBezTo>
                      <a:pt x="294" y="40"/>
                      <a:pt x="293" y="46"/>
                      <a:pt x="293" y="54"/>
                    </a:cubicBezTo>
                    <a:cubicBezTo>
                      <a:pt x="293" y="89"/>
                      <a:pt x="293" y="89"/>
                      <a:pt x="293" y="89"/>
                    </a:cubicBezTo>
                    <a:cubicBezTo>
                      <a:pt x="287" y="89"/>
                      <a:pt x="287" y="89"/>
                      <a:pt x="287" y="89"/>
                    </a:cubicBezTo>
                    <a:close/>
                    <a:moveTo>
                      <a:pt x="352" y="81"/>
                    </a:moveTo>
                    <a:cubicBezTo>
                      <a:pt x="349" y="84"/>
                      <a:pt x="347" y="87"/>
                      <a:pt x="345" y="88"/>
                    </a:cubicBezTo>
                    <a:cubicBezTo>
                      <a:pt x="343" y="90"/>
                      <a:pt x="341" y="90"/>
                      <a:pt x="339" y="90"/>
                    </a:cubicBezTo>
                    <a:cubicBezTo>
                      <a:pt x="335" y="90"/>
                      <a:pt x="332" y="89"/>
                      <a:pt x="330" y="85"/>
                    </a:cubicBezTo>
                    <a:cubicBezTo>
                      <a:pt x="328" y="82"/>
                      <a:pt x="327" y="77"/>
                      <a:pt x="327" y="72"/>
                    </a:cubicBezTo>
                    <a:cubicBezTo>
                      <a:pt x="327" y="69"/>
                      <a:pt x="327" y="66"/>
                      <a:pt x="328" y="64"/>
                    </a:cubicBezTo>
                    <a:cubicBezTo>
                      <a:pt x="329" y="61"/>
                      <a:pt x="330" y="59"/>
                      <a:pt x="331" y="57"/>
                    </a:cubicBezTo>
                    <a:cubicBezTo>
                      <a:pt x="332" y="56"/>
                      <a:pt x="334" y="55"/>
                      <a:pt x="335" y="54"/>
                    </a:cubicBezTo>
                    <a:cubicBezTo>
                      <a:pt x="336" y="53"/>
                      <a:pt x="338" y="53"/>
                      <a:pt x="340" y="52"/>
                    </a:cubicBezTo>
                    <a:cubicBezTo>
                      <a:pt x="345" y="51"/>
                      <a:pt x="349" y="50"/>
                      <a:pt x="351" y="49"/>
                    </a:cubicBezTo>
                    <a:cubicBezTo>
                      <a:pt x="351" y="47"/>
                      <a:pt x="351" y="46"/>
                      <a:pt x="351" y="46"/>
                    </a:cubicBezTo>
                    <a:cubicBezTo>
                      <a:pt x="351" y="41"/>
                      <a:pt x="351" y="38"/>
                      <a:pt x="349" y="36"/>
                    </a:cubicBezTo>
                    <a:cubicBezTo>
                      <a:pt x="348" y="34"/>
                      <a:pt x="346" y="33"/>
                      <a:pt x="343" y="33"/>
                    </a:cubicBezTo>
                    <a:cubicBezTo>
                      <a:pt x="340" y="33"/>
                      <a:pt x="338" y="34"/>
                      <a:pt x="336" y="35"/>
                    </a:cubicBezTo>
                    <a:cubicBezTo>
                      <a:pt x="335" y="37"/>
                      <a:pt x="334" y="40"/>
                      <a:pt x="334" y="45"/>
                    </a:cubicBezTo>
                    <a:cubicBezTo>
                      <a:pt x="328" y="43"/>
                      <a:pt x="328" y="43"/>
                      <a:pt x="328" y="43"/>
                    </a:cubicBezTo>
                    <a:cubicBezTo>
                      <a:pt x="328" y="39"/>
                      <a:pt x="329" y="35"/>
                      <a:pt x="330" y="33"/>
                    </a:cubicBezTo>
                    <a:cubicBezTo>
                      <a:pt x="332" y="30"/>
                      <a:pt x="333" y="28"/>
                      <a:pt x="336" y="26"/>
                    </a:cubicBezTo>
                    <a:cubicBezTo>
                      <a:pt x="338" y="25"/>
                      <a:pt x="341" y="24"/>
                      <a:pt x="344" y="24"/>
                    </a:cubicBezTo>
                    <a:cubicBezTo>
                      <a:pt x="347" y="24"/>
                      <a:pt x="349" y="25"/>
                      <a:pt x="351" y="26"/>
                    </a:cubicBezTo>
                    <a:cubicBezTo>
                      <a:pt x="353" y="27"/>
                      <a:pt x="354" y="29"/>
                      <a:pt x="355" y="31"/>
                    </a:cubicBezTo>
                    <a:cubicBezTo>
                      <a:pt x="356" y="33"/>
                      <a:pt x="356" y="35"/>
                      <a:pt x="357" y="38"/>
                    </a:cubicBezTo>
                    <a:cubicBezTo>
                      <a:pt x="357" y="40"/>
                      <a:pt x="357" y="43"/>
                      <a:pt x="357" y="48"/>
                    </a:cubicBezTo>
                    <a:cubicBezTo>
                      <a:pt x="357" y="62"/>
                      <a:pt x="357" y="62"/>
                      <a:pt x="357" y="62"/>
                    </a:cubicBezTo>
                    <a:cubicBezTo>
                      <a:pt x="357" y="72"/>
                      <a:pt x="357" y="79"/>
                      <a:pt x="357" y="81"/>
                    </a:cubicBezTo>
                    <a:cubicBezTo>
                      <a:pt x="358" y="84"/>
                      <a:pt x="358" y="86"/>
                      <a:pt x="359" y="89"/>
                    </a:cubicBezTo>
                    <a:cubicBezTo>
                      <a:pt x="353" y="89"/>
                      <a:pt x="353" y="89"/>
                      <a:pt x="353" y="89"/>
                    </a:cubicBezTo>
                    <a:cubicBezTo>
                      <a:pt x="352" y="87"/>
                      <a:pt x="352" y="84"/>
                      <a:pt x="352" y="81"/>
                    </a:cubicBezTo>
                    <a:close/>
                    <a:moveTo>
                      <a:pt x="351" y="57"/>
                    </a:moveTo>
                    <a:cubicBezTo>
                      <a:pt x="349" y="59"/>
                      <a:pt x="346" y="60"/>
                      <a:pt x="341" y="61"/>
                    </a:cubicBezTo>
                    <a:cubicBezTo>
                      <a:pt x="339" y="62"/>
                      <a:pt x="337" y="62"/>
                      <a:pt x="336" y="63"/>
                    </a:cubicBezTo>
                    <a:cubicBezTo>
                      <a:pt x="335" y="64"/>
                      <a:pt x="334" y="65"/>
                      <a:pt x="334" y="67"/>
                    </a:cubicBezTo>
                    <a:cubicBezTo>
                      <a:pt x="333" y="68"/>
                      <a:pt x="333" y="70"/>
                      <a:pt x="333" y="72"/>
                    </a:cubicBezTo>
                    <a:cubicBezTo>
                      <a:pt x="333" y="75"/>
                      <a:pt x="334" y="77"/>
                      <a:pt x="335" y="79"/>
                    </a:cubicBezTo>
                    <a:cubicBezTo>
                      <a:pt x="336" y="81"/>
                      <a:pt x="338" y="82"/>
                      <a:pt x="340" y="82"/>
                    </a:cubicBezTo>
                    <a:cubicBezTo>
                      <a:pt x="342" y="82"/>
                      <a:pt x="344" y="81"/>
                      <a:pt x="346" y="79"/>
                    </a:cubicBezTo>
                    <a:cubicBezTo>
                      <a:pt x="348" y="77"/>
                      <a:pt x="349" y="75"/>
                      <a:pt x="350" y="72"/>
                    </a:cubicBezTo>
                    <a:cubicBezTo>
                      <a:pt x="351" y="69"/>
                      <a:pt x="351" y="66"/>
                      <a:pt x="351" y="61"/>
                    </a:cubicBezTo>
                    <a:lnTo>
                      <a:pt x="35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iṧlíḑê"/>
        <p:cNvGrpSpPr/>
        <p:nvPr/>
      </p:nvGrpSpPr>
      <p:grpSpPr>
        <a:xfrm>
          <a:off x="0" y="0"/>
          <a:ext cx="0" cy="0"/>
          <a:chOff x="0" y="0"/>
          <a:chExt cx="0" cy="0"/>
        </a:xfrm>
      </p:grpSpPr>
      <p:graphicFrame>
        <p:nvGraphicFramePr>
          <p:cNvPr id="3" name="iṧļíḓé"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60" name="think-cell Slide" r:id="rId2" imgW="9525" imgH="9525" progId="TCLayout.ActiveDocument.1">
                  <p:embed/>
                </p:oleObj>
              </mc:Choice>
              <mc:Fallback>
                <p:oleObj name="think-cell Slide" r:id="rId2" imgW="9525" imgH="9525" progId="TCLayout.ActiveDocument.1">
                  <p:embed/>
                  <p:pic>
                    <p:nvPicPr>
                      <p:cNvPr id="0" name="iśľîḓe" hidden="1"/>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2" name="iśļíḑê" hidden="1"/>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2400" dirty="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5" name="iṡḻïḓê"/>
          <p:cNvSpPr>
            <a:spLocks noGrp="1"/>
          </p:cNvSpPr>
          <p:nvPr>
            <p:ph type="ctrTitle"/>
          </p:nvPr>
        </p:nvSpPr>
        <p:spPr>
          <a:xfrm>
            <a:off x="673100" y="2371548"/>
            <a:ext cx="10845798" cy="1621509"/>
          </a:xfrm>
        </p:spPr>
        <p:txBody>
          <a:bodyPr>
            <a:normAutofit/>
          </a:bodyPr>
          <a:lstStyle/>
          <a:p>
            <a:r>
              <a:rPr lang="en-US" altLang="zh-CN" sz="8000" dirty="0">
                <a:solidFill>
                  <a:schemeClr val="accent3"/>
                </a:solidFill>
              </a:rPr>
              <a:t>THANKS</a:t>
            </a:r>
            <a:endParaRPr lang="zh-CN" altLang="en-US" dirty="0">
              <a:solidFill>
                <a:schemeClr val="accent3"/>
              </a:solidFill>
            </a:endParaRPr>
          </a:p>
        </p:txBody>
      </p:sp>
    </p:spTree>
    <p:custDataLst>
      <p:tags r:id="rId5"/>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ïsľîḓê"/>
        <p:cNvGrpSpPr/>
        <p:nvPr/>
      </p:nvGrpSpPr>
      <p:grpSpPr>
        <a:xfrm>
          <a:off x="0" y="0"/>
          <a:ext cx="0" cy="0"/>
          <a:chOff x="0" y="0"/>
          <a:chExt cx="0" cy="0"/>
        </a:xfrm>
      </p:grpSpPr>
      <p:sp>
        <p:nvSpPr>
          <p:cNvPr id="5" name="ïṡ1îḓè"/>
          <p:cNvSpPr>
            <a:spLocks noGrp="1"/>
          </p:cNvSpPr>
          <p:nvPr>
            <p:ph type="title"/>
          </p:nvPr>
        </p:nvSpPr>
        <p:spPr>
          <a:xfrm>
            <a:off x="5620864" y="3046902"/>
            <a:ext cx="5419185" cy="895350"/>
          </a:xfrm>
        </p:spPr>
        <p:txBody>
          <a:bodyPr>
            <a:normAutofit/>
          </a:bodyPr>
          <a:lstStyle/>
          <a:p>
            <a:r>
              <a:rPr lang="en-US" altLang="zh-CN" sz="3200" dirty="0"/>
              <a:t>  </a:t>
            </a:r>
            <a:r>
              <a:rPr lang="zh-CN" altLang="en-US" sz="3200" dirty="0"/>
              <a:t>绪论</a:t>
            </a:r>
            <a:endParaRPr lang="zh-CN" altLang="en-US" sz="3200" dirty="0"/>
          </a:p>
        </p:txBody>
      </p:sp>
      <p:sp>
        <p:nvSpPr>
          <p:cNvPr id="9" name="íṧľíḑê"/>
          <p:cNvSpPr txBox="1"/>
          <p:nvPr/>
        </p:nvSpPr>
        <p:spPr>
          <a:xfrm>
            <a:off x="4338632" y="3046902"/>
            <a:ext cx="886511" cy="889909"/>
          </a:xfrm>
          <a:prstGeom prst="rect">
            <a:avLst/>
          </a:prstGeom>
          <a:noFill/>
          <a:ln w="117475">
            <a:noFill/>
          </a:ln>
        </p:spPr>
        <p:txBody>
          <a:bodyPr wrap="none" rtlCol="0">
            <a:prstTxWarp prst="textPlain">
              <a:avLst/>
            </a:prstTxWarp>
            <a:spAutoFit/>
          </a:bodyPr>
          <a:lstStyle/>
          <a:p>
            <a:r>
              <a:rPr lang="en-US" altLang="zh-CN" spc="100" dirty="0">
                <a:solidFill>
                  <a:schemeClr val="accent3"/>
                </a:solidFill>
                <a:latin typeface="Impact" panose="020B0806030902050204" pitchFamily="34" charset="0"/>
                <a:cs typeface="Arial" panose="020B0604020202020204" pitchFamily="34" charset="0"/>
              </a:rPr>
              <a:t>0</a:t>
            </a:r>
            <a:r>
              <a:rPr lang="en-US" altLang="zh-CN" sz="100" spc="100" dirty="0">
                <a:solidFill>
                  <a:schemeClr val="accent3"/>
                </a:solidFill>
                <a:latin typeface="Impact" panose="020B0806030902050204" pitchFamily="34" charset="0"/>
                <a:cs typeface="Arial" panose="020B0604020202020204" pitchFamily="34" charset="0"/>
              </a:rPr>
              <a:t> </a:t>
            </a:r>
            <a:r>
              <a:rPr lang="en-US" altLang="zh-CN" spc="100" dirty="0">
                <a:solidFill>
                  <a:schemeClr val="accent3"/>
                </a:solidFill>
                <a:latin typeface="Impact" panose="020B0806030902050204" pitchFamily="34" charset="0"/>
                <a:cs typeface="Arial" panose="020B0604020202020204" pitchFamily="34" charset="0"/>
              </a:rPr>
              <a:t>1</a:t>
            </a:r>
            <a:endParaRPr lang="zh-CN" altLang="en-US" spc="100" dirty="0">
              <a:solidFill>
                <a:schemeClr val="accent3"/>
              </a:solidFill>
              <a:latin typeface="Impact" panose="020B0806030902050204" pitchFamily="34" charset="0"/>
              <a:cs typeface="Arial" panose="020B0604020202020204" pitchFamily="34" charset="0"/>
            </a:endParaRP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ïS1iḋè"/>
        <p:cNvGrpSpPr/>
        <p:nvPr/>
      </p:nvGrpSpPr>
      <p:grpSpPr>
        <a:xfrm>
          <a:off x="0" y="0"/>
          <a:ext cx="0" cy="0"/>
          <a:chOff x="0" y="0"/>
          <a:chExt cx="0" cy="0"/>
        </a:xfrm>
      </p:grpSpPr>
      <p:sp>
        <p:nvSpPr>
          <p:cNvPr id="2" name="i$ļïḋé"/>
          <p:cNvSpPr>
            <a:spLocks noGrp="1"/>
          </p:cNvSpPr>
          <p:nvPr>
            <p:ph type="title"/>
          </p:nvPr>
        </p:nvSpPr>
        <p:spPr/>
        <p:txBody>
          <a:bodyPr/>
          <a:lstStyle/>
          <a:p>
            <a:r>
              <a:rPr lang="zh-CN" altLang="en-US" dirty="0"/>
              <a:t>绪论（为什么研究这个，</a:t>
            </a:r>
            <a:r>
              <a:rPr lang="zh-CN" altLang="en-US" dirty="0"/>
              <a:t>解决什么问题）</a:t>
            </a:r>
            <a:endParaRPr lang="zh-CN" altLang="en-US" dirty="0"/>
          </a:p>
        </p:txBody>
      </p:sp>
      <p:sp>
        <p:nvSpPr>
          <p:cNvPr id="4" name="文本框 3"/>
          <p:cNvSpPr txBox="1"/>
          <p:nvPr/>
        </p:nvSpPr>
        <p:spPr>
          <a:xfrm>
            <a:off x="791210" y="1262380"/>
            <a:ext cx="10728960" cy="3476625"/>
          </a:xfrm>
          <a:prstGeom prst="rect">
            <a:avLst/>
          </a:prstGeom>
          <a:noFill/>
        </p:spPr>
        <p:txBody>
          <a:bodyPr wrap="square" rtlCol="0">
            <a:spAutoFit/>
          </a:bodyPr>
          <a:lstStyle/>
          <a:p>
            <a:pPr marL="285750" indent="-285750">
              <a:lnSpc>
                <a:spcPts val="2400"/>
              </a:lnSpc>
              <a:buFont typeface="Wingdings" panose="05000000000000000000" pitchFamily="2" charset="2"/>
              <a:buChar char="Ø"/>
            </a:pPr>
            <a:r>
              <a:rPr lang="zh-CN" altLang="en-US" sz="2800" dirty="0">
                <a:latin typeface="+mn-ea"/>
              </a:rPr>
              <a:t>研究</a:t>
            </a:r>
            <a:r>
              <a:rPr lang="zh-CN" altLang="en-US" sz="2800" dirty="0">
                <a:latin typeface="+mn-ea"/>
              </a:rPr>
              <a:t>意义</a:t>
            </a:r>
            <a:endParaRPr lang="zh-CN" altLang="en-US" sz="2800" dirty="0">
              <a:latin typeface="+mn-ea"/>
            </a:endParaRPr>
          </a:p>
          <a:p>
            <a:pPr marL="285750" indent="-285750">
              <a:lnSpc>
                <a:spcPts val="2400"/>
              </a:lnSpc>
              <a:buFont typeface="Wingdings" panose="05000000000000000000" pitchFamily="2" charset="2"/>
              <a:buChar char="Ø"/>
            </a:pPr>
            <a:endParaRPr lang="en-US" altLang="zh-CN" dirty="0"/>
          </a:p>
          <a:p>
            <a:pPr marL="285750" indent="-285750">
              <a:lnSpc>
                <a:spcPct val="150000"/>
              </a:lnSpc>
              <a:buFont typeface="Arial" panose="020B0604020202020204" pitchFamily="34" charset="0"/>
              <a:buChar char="•"/>
            </a:pPr>
            <a:r>
              <a:rPr lang="zh-CN" altLang="en-US" sz="2000" dirty="0">
                <a:latin typeface="楷体" panose="02010609060101010101" charset="-122"/>
                <a:ea typeface="楷体" panose="02010609060101010101" charset="-122"/>
                <a:cs typeface="楷体" panose="02010609060101010101" charset="-122"/>
              </a:rPr>
              <a:t>伴随着信息产业的迭代更新, 现代通信逐渐成为了人们日常生活中不可缺少的一部分。</a:t>
            </a:r>
            <a:r>
              <a:rPr lang="zh-CN" altLang="en-US" sz="2000" dirty="0">
                <a:solidFill>
                  <a:schemeClr val="accent3"/>
                </a:solidFill>
                <a:latin typeface="楷体" panose="02010609060101010101" charset="-122"/>
                <a:ea typeface="楷体" panose="02010609060101010101" charset="-122"/>
                <a:cs typeface="楷体" panose="02010609060101010101" charset="-122"/>
              </a:rPr>
              <a:t>调制</a:t>
            </a:r>
            <a:r>
              <a:rPr lang="zh-CN" altLang="en-US" sz="2000" dirty="0">
                <a:latin typeface="楷体" panose="02010609060101010101" charset="-122"/>
                <a:ea typeface="楷体" panose="02010609060101010101" charset="-122"/>
                <a:cs typeface="楷体" panose="02010609060101010101" charset="-122"/>
              </a:rPr>
              <a:t>在通信系统中有十分重要的作用。它对系统的传输有效性和传输的可靠性有着很大的影响，</a:t>
            </a:r>
            <a:r>
              <a:rPr lang="zh-CN" altLang="en-US" sz="2000" dirty="0">
                <a:solidFill>
                  <a:schemeClr val="accent3"/>
                </a:solidFill>
                <a:latin typeface="楷体" panose="02010609060101010101" charset="-122"/>
                <a:ea typeface="楷体" panose="02010609060101010101" charset="-122"/>
                <a:cs typeface="楷体" panose="02010609060101010101" charset="-122"/>
              </a:rPr>
              <a:t>调制方式往往决定了一个通信系统的性能</a:t>
            </a:r>
            <a:r>
              <a:rPr lang="zh-CN" altLang="en-US" sz="2000" dirty="0">
                <a:latin typeface="楷体" panose="02010609060101010101" charset="-122"/>
                <a:ea typeface="楷体" panose="02010609060101010101" charset="-122"/>
                <a:cs typeface="楷体" panose="02010609060101010101" charset="-122"/>
              </a:rPr>
              <a:t>。</a:t>
            </a:r>
            <a:endParaRPr lang="zh-CN" altLang="en-US" sz="2000" dirty="0">
              <a:latin typeface="楷体" panose="02010609060101010101" charset="-122"/>
              <a:ea typeface="楷体" panose="02010609060101010101" charset="-122"/>
              <a:cs typeface="楷体" panose="02010609060101010101" charset="-122"/>
            </a:endParaRPr>
          </a:p>
          <a:p>
            <a:pPr marL="285750" indent="-285750">
              <a:lnSpc>
                <a:spcPct val="150000"/>
              </a:lnSpc>
              <a:buFont typeface="Arial" panose="020B0604020202020204" pitchFamily="34" charset="0"/>
              <a:buChar char="•"/>
            </a:pPr>
            <a:endParaRPr lang="zh-CN" altLang="en-US" sz="2000" dirty="0">
              <a:latin typeface="楷体" panose="02010609060101010101" charset="-122"/>
              <a:ea typeface="楷体" panose="02010609060101010101" charset="-122"/>
              <a:cs typeface="楷体" panose="02010609060101010101" charset="-122"/>
            </a:endParaRPr>
          </a:p>
          <a:p>
            <a:pPr marL="285750" indent="-285750">
              <a:lnSpc>
                <a:spcPct val="150000"/>
              </a:lnSpc>
              <a:buFont typeface="Arial" panose="020B0604020202020204" pitchFamily="34" charset="0"/>
              <a:buChar char="•"/>
            </a:pPr>
            <a:r>
              <a:rPr lang="zh-CN" altLang="en-US" sz="2000" dirty="0">
                <a:latin typeface="楷体" panose="02010609060101010101" charset="-122"/>
                <a:ea typeface="楷体" panose="02010609060101010101" charset="-122"/>
                <a:cs typeface="楷体" panose="02010609060101010101" charset="-122"/>
              </a:rPr>
              <a:t>现代电子测量对于信号源频率准确度和稳定度的要求越来越高，要求在较宽的频率范围内输出可以获得输出频率的高稳定度和准确度。</a:t>
            </a:r>
            <a:endParaRPr lang="zh-CN" altLang="en-US" sz="2000" dirty="0">
              <a:latin typeface="楷体" panose="02010609060101010101" charset="-122"/>
              <a:ea typeface="楷体" panose="02010609060101010101" charset="-122"/>
              <a:cs typeface="楷体" panose="02010609060101010101"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ïS1iḋè"/>
        <p:cNvGrpSpPr/>
        <p:nvPr/>
      </p:nvGrpSpPr>
      <p:grpSpPr>
        <a:xfrm>
          <a:off x="0" y="0"/>
          <a:ext cx="0" cy="0"/>
          <a:chOff x="0" y="0"/>
          <a:chExt cx="0" cy="0"/>
        </a:xfrm>
      </p:grpSpPr>
      <p:sp>
        <p:nvSpPr>
          <p:cNvPr id="2" name="i$ļïḋé"/>
          <p:cNvSpPr>
            <a:spLocks noGrp="1"/>
          </p:cNvSpPr>
          <p:nvPr>
            <p:ph type="title"/>
          </p:nvPr>
        </p:nvSpPr>
        <p:spPr/>
        <p:txBody>
          <a:bodyPr/>
          <a:lstStyle/>
          <a:p>
            <a:r>
              <a:rPr lang="zh-CN" altLang="en-US" dirty="0"/>
              <a:t>绪论</a:t>
            </a:r>
            <a:endParaRPr lang="zh-CN" altLang="en-US" dirty="0"/>
          </a:p>
        </p:txBody>
      </p:sp>
      <p:sp>
        <p:nvSpPr>
          <p:cNvPr id="4" name="文本框 3"/>
          <p:cNvSpPr txBox="1"/>
          <p:nvPr/>
        </p:nvSpPr>
        <p:spPr>
          <a:xfrm>
            <a:off x="669925" y="1430655"/>
            <a:ext cx="10850245" cy="1014730"/>
          </a:xfrm>
          <a:prstGeom prst="rect">
            <a:avLst/>
          </a:prstGeom>
          <a:noFill/>
        </p:spPr>
        <p:txBody>
          <a:bodyPr wrap="square" rtlCol="0">
            <a:spAutoFit/>
          </a:bodyPr>
          <a:lstStyle/>
          <a:p>
            <a:pPr algn="l">
              <a:lnSpc>
                <a:spcPts val="2400"/>
              </a:lnSpc>
            </a:pPr>
            <a:endParaRPr lang="zh-CN" altLang="en-US" sz="2000" dirty="0">
              <a:latin typeface="+mn-ea"/>
            </a:endParaRPr>
          </a:p>
          <a:p>
            <a:pPr algn="l">
              <a:lnSpc>
                <a:spcPts val="2400"/>
              </a:lnSpc>
            </a:pPr>
            <a:endParaRPr lang="zh-CN" altLang="en-US" sz="2800" dirty="0">
              <a:latin typeface="+mn-ea"/>
            </a:endParaRPr>
          </a:p>
          <a:p>
            <a:pPr algn="l">
              <a:lnSpc>
                <a:spcPts val="2400"/>
              </a:lnSpc>
            </a:pPr>
            <a:endParaRPr lang="zh-CN" altLang="en-US" dirty="0"/>
          </a:p>
        </p:txBody>
      </p:sp>
      <p:sp>
        <p:nvSpPr>
          <p:cNvPr id="8" name="文本框 7"/>
          <p:cNvSpPr txBox="1"/>
          <p:nvPr/>
        </p:nvSpPr>
        <p:spPr>
          <a:xfrm>
            <a:off x="756920" y="1530350"/>
            <a:ext cx="10850245" cy="4399915"/>
          </a:xfrm>
          <a:prstGeom prst="rect">
            <a:avLst/>
          </a:prstGeom>
          <a:noFill/>
        </p:spPr>
        <p:txBody>
          <a:bodyPr wrap="square" rtlCol="0">
            <a:spAutoFit/>
          </a:bodyPr>
          <a:p>
            <a:pPr marL="285750" indent="-285750">
              <a:lnSpc>
                <a:spcPts val="2400"/>
              </a:lnSpc>
              <a:buFont typeface="Wingdings" panose="05000000000000000000" pitchFamily="2" charset="2"/>
              <a:buChar char="Ø"/>
            </a:pPr>
            <a:r>
              <a:rPr lang="zh-CN" altLang="en-US" sz="2800" dirty="0">
                <a:latin typeface="+mn-ea"/>
              </a:rPr>
              <a:t>频率调制技术的发展 </a:t>
            </a:r>
            <a:endParaRPr lang="zh-CN" altLang="en-US" sz="2800" dirty="0">
              <a:latin typeface="+mn-ea"/>
            </a:endParaRPr>
          </a:p>
          <a:p>
            <a:pPr>
              <a:lnSpc>
                <a:spcPts val="2400"/>
              </a:lnSpc>
            </a:pPr>
            <a:r>
              <a:rPr lang="zh-CN" altLang="en-US" dirty="0"/>
              <a:t>       </a:t>
            </a:r>
            <a:endParaRPr lang="zh-CN" altLang="en-US" dirty="0"/>
          </a:p>
          <a:p>
            <a:pPr marL="285750" indent="-285750">
              <a:lnSpc>
                <a:spcPts val="2400"/>
              </a:lnSpc>
              <a:buFont typeface="Arial" panose="020B0604020202020204" pitchFamily="34" charset="0"/>
              <a:buChar char="•"/>
            </a:pPr>
            <a:r>
              <a:rPr lang="zh-CN" altLang="en-US" sz="2000" b="1" dirty="0">
                <a:latin typeface="黑体" panose="02010609060101010101" pitchFamily="49" charset="-122"/>
                <a:ea typeface="黑体" panose="02010609060101010101" pitchFamily="49" charset="-122"/>
                <a:cs typeface="黑体" panose="02010609060101010101" pitchFamily="49" charset="-122"/>
                <a:sym typeface="+mn-ea"/>
              </a:rPr>
              <a:t>锁相频率合成技术</a:t>
            </a: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：基本锁相环电路包括输入端的鉴相器、环路低通滤波器以及用变容二极管实现的VCO压控晶体振荡器。其中频率的控制是通过压控振荡器来完成的。</a:t>
            </a:r>
            <a:endParaRPr lang="zh-CN" altLang="en-US" sz="2000" dirty="0">
              <a:latin typeface="黑体" panose="02010609060101010101" pitchFamily="49" charset="-122"/>
              <a:ea typeface="黑体" panose="02010609060101010101" pitchFamily="49" charset="-122"/>
              <a:cs typeface="黑体" panose="02010609060101010101" pitchFamily="49" charset="-122"/>
              <a:sym typeface="+mn-ea"/>
            </a:endParaRPr>
          </a:p>
          <a:p>
            <a:pPr marL="285750" indent="-285750">
              <a:lnSpc>
                <a:spcPts val="2400"/>
              </a:lnSpc>
              <a:buFont typeface="Arial" panose="020B0604020202020204" pitchFamily="34" charset="0"/>
              <a:buChar char="•"/>
            </a:pPr>
            <a:endParaRPr lang="zh-CN" altLang="en-US" sz="2000" b="1" dirty="0">
              <a:latin typeface="黑体" panose="02010609060101010101" pitchFamily="49" charset="-122"/>
              <a:ea typeface="黑体" panose="02010609060101010101" pitchFamily="49" charset="-122"/>
              <a:cs typeface="黑体" panose="02010609060101010101" pitchFamily="49" charset="-122"/>
              <a:sym typeface="+mn-ea"/>
            </a:endParaRPr>
          </a:p>
          <a:p>
            <a:pPr marL="285750" indent="-285750">
              <a:lnSpc>
                <a:spcPts val="2400"/>
              </a:lnSpc>
              <a:buFont typeface="Arial" panose="020B0604020202020204" pitchFamily="34" charset="0"/>
              <a:buChar char="•"/>
            </a:pPr>
            <a:endParaRPr lang="zh-CN" altLang="en-US" sz="2000" b="1" dirty="0">
              <a:latin typeface="黑体" panose="02010609060101010101" pitchFamily="49" charset="-122"/>
              <a:ea typeface="黑体" panose="02010609060101010101" pitchFamily="49" charset="-122"/>
              <a:cs typeface="黑体" panose="02010609060101010101" pitchFamily="49" charset="-122"/>
              <a:sym typeface="+mn-ea"/>
            </a:endParaRPr>
          </a:p>
          <a:p>
            <a:pPr marL="285750" indent="-285750">
              <a:lnSpc>
                <a:spcPts val="2400"/>
              </a:lnSpc>
              <a:buFont typeface="Arial" panose="020B0604020202020204" pitchFamily="34" charset="0"/>
              <a:buChar char="•"/>
            </a:pPr>
            <a:endParaRPr lang="zh-CN" altLang="en-US" sz="2000" b="1" dirty="0">
              <a:latin typeface="黑体" panose="02010609060101010101" pitchFamily="49" charset="-122"/>
              <a:ea typeface="黑体" panose="02010609060101010101" pitchFamily="49" charset="-122"/>
              <a:cs typeface="黑体" panose="02010609060101010101" pitchFamily="49" charset="-122"/>
              <a:sym typeface="+mn-ea"/>
            </a:endParaRPr>
          </a:p>
          <a:p>
            <a:pPr marL="285750" indent="-285750">
              <a:lnSpc>
                <a:spcPts val="2400"/>
              </a:lnSpc>
              <a:buFont typeface="Arial" panose="020B0604020202020204" pitchFamily="34" charset="0"/>
              <a:buChar char="•"/>
            </a:pPr>
            <a:endParaRPr lang="zh-CN" altLang="en-US" sz="2000" b="1" dirty="0">
              <a:latin typeface="黑体" panose="02010609060101010101" pitchFamily="49" charset="-122"/>
              <a:ea typeface="黑体" panose="02010609060101010101" pitchFamily="49" charset="-122"/>
              <a:cs typeface="黑体" panose="02010609060101010101" pitchFamily="49" charset="-122"/>
              <a:sym typeface="+mn-ea"/>
            </a:endParaRPr>
          </a:p>
          <a:p>
            <a:pPr marL="285750" indent="-285750">
              <a:lnSpc>
                <a:spcPts val="2400"/>
              </a:lnSpc>
              <a:buFont typeface="Arial" panose="020B0604020202020204" pitchFamily="34" charset="0"/>
              <a:buChar char="•"/>
            </a:pPr>
            <a:endParaRPr lang="zh-CN" altLang="en-US" sz="2000" b="1" dirty="0">
              <a:latin typeface="黑体" panose="02010609060101010101" pitchFamily="49" charset="-122"/>
              <a:ea typeface="黑体" panose="02010609060101010101" pitchFamily="49" charset="-122"/>
              <a:cs typeface="黑体" panose="02010609060101010101" pitchFamily="49" charset="-122"/>
              <a:sym typeface="+mn-ea"/>
            </a:endParaRPr>
          </a:p>
          <a:p>
            <a:pPr marL="285750" indent="-285750">
              <a:lnSpc>
                <a:spcPts val="2400"/>
              </a:lnSpc>
              <a:buFont typeface="Arial" panose="020B0604020202020204" pitchFamily="34" charset="0"/>
              <a:buChar char="•"/>
            </a:pPr>
            <a:endParaRPr lang="zh-CN" altLang="en-US" sz="2000" b="1" dirty="0">
              <a:latin typeface="黑体" panose="02010609060101010101" pitchFamily="49" charset="-122"/>
              <a:ea typeface="黑体" panose="02010609060101010101" pitchFamily="49" charset="-122"/>
              <a:cs typeface="黑体" panose="02010609060101010101" pitchFamily="49" charset="-122"/>
              <a:sym typeface="+mn-ea"/>
            </a:endParaRPr>
          </a:p>
          <a:p>
            <a:pPr marL="285750" indent="-285750">
              <a:lnSpc>
                <a:spcPts val="2400"/>
              </a:lnSpc>
              <a:buFont typeface="Arial" panose="020B0604020202020204" pitchFamily="34" charset="0"/>
              <a:buChar char="•"/>
            </a:pPr>
            <a:r>
              <a:rPr sz="2000" dirty="0">
                <a:latin typeface="黑体" panose="02010609060101010101" pitchFamily="49" charset="-122"/>
                <a:ea typeface="黑体" panose="02010609060101010101" pitchFamily="49" charset="-122"/>
                <a:cs typeface="黑体" panose="02010609060101010101" pitchFamily="49" charset="-122"/>
                <a:sym typeface="+mn-ea"/>
              </a:rPr>
              <a:t>现代电子通信领域最常见的频率合成调制技术是基于锁相环的模数混合式结构的</a:t>
            </a:r>
            <a:r>
              <a:rPr lang="zh-CN" sz="2000" dirty="0">
                <a:latin typeface="黑体" panose="02010609060101010101" pitchFamily="49" charset="-122"/>
                <a:ea typeface="黑体" panose="02010609060101010101" pitchFamily="49" charset="-122"/>
                <a:cs typeface="黑体" panose="02010609060101010101" pitchFamily="49" charset="-122"/>
                <a:sym typeface="+mn-ea"/>
              </a:rPr>
              <a:t>。</a:t>
            </a:r>
            <a:endParaRPr lang="zh-CN" sz="2000" dirty="0">
              <a:latin typeface="黑体" panose="02010609060101010101" pitchFamily="49" charset="-122"/>
              <a:ea typeface="黑体" panose="02010609060101010101" pitchFamily="49" charset="-122"/>
              <a:cs typeface="黑体" panose="02010609060101010101" pitchFamily="49" charset="-122"/>
              <a:sym typeface="+mn-ea"/>
            </a:endParaRPr>
          </a:p>
          <a:p>
            <a:pPr marL="285750" indent="-285750">
              <a:lnSpc>
                <a:spcPts val="2400"/>
              </a:lnSpc>
              <a:buFont typeface="Arial" panose="020B0604020202020204" pitchFamily="34" charset="0"/>
              <a:buChar char="•"/>
            </a:pPr>
            <a:endParaRPr lang="zh-CN" sz="2000" dirty="0">
              <a:latin typeface="黑体" panose="02010609060101010101" pitchFamily="49" charset="-122"/>
              <a:ea typeface="黑体" panose="02010609060101010101" pitchFamily="49" charset="-122"/>
              <a:cs typeface="黑体" panose="02010609060101010101" pitchFamily="49" charset="-122"/>
              <a:sym typeface="+mn-ea"/>
            </a:endParaRPr>
          </a:p>
          <a:p>
            <a:pPr marL="285750" indent="-285750">
              <a:lnSpc>
                <a:spcPts val="2400"/>
              </a:lnSpc>
              <a:buFont typeface="Arial" panose="020B0604020202020204" pitchFamily="34" charset="0"/>
              <a:buChar char="•"/>
            </a:pPr>
            <a:r>
              <a:rPr lang="zh-CN" sz="2000" dirty="0">
                <a:latin typeface="黑体" panose="02010609060101010101" pitchFamily="49" charset="-122"/>
                <a:ea typeface="黑体" panose="02010609060101010101" pitchFamily="49" charset="-122"/>
                <a:cs typeface="黑体" panose="02010609060101010101" pitchFamily="49" charset="-122"/>
                <a:sym typeface="+mn-ea"/>
              </a:rPr>
              <a:t>基于直接数字频率合成DDFS(Direct Digital Frequency Synthesize)技术，依据调制信号相关原理，一种</a:t>
            </a:r>
            <a:r>
              <a:rPr lang="zh-CN" sz="2000" dirty="0">
                <a:latin typeface="黑体" panose="02010609060101010101" pitchFamily="49" charset="-122"/>
                <a:ea typeface="黑体" panose="02010609060101010101" pitchFamily="49" charset="-122"/>
                <a:cs typeface="黑体" panose="02010609060101010101" pitchFamily="49" charset="-122"/>
                <a:sym typeface="+mn-ea"/>
              </a:rPr>
              <a:t>基于DDS的正弦信号发生器。</a:t>
            </a:r>
            <a:endParaRPr lang="zh-CN" sz="2000" dirty="0">
              <a:latin typeface="黑体" panose="02010609060101010101" pitchFamily="49" charset="-122"/>
              <a:ea typeface="黑体" panose="02010609060101010101" pitchFamily="49" charset="-122"/>
              <a:cs typeface="黑体" panose="02010609060101010101" pitchFamily="49" charset="-122"/>
              <a:sym typeface="+mn-ea"/>
            </a:endParaRPr>
          </a:p>
        </p:txBody>
      </p:sp>
      <p:pic>
        <p:nvPicPr>
          <p:cNvPr id="3" name="图片 4"/>
          <p:cNvPicPr>
            <a:picLocks noChangeAspect="1"/>
          </p:cNvPicPr>
          <p:nvPr/>
        </p:nvPicPr>
        <p:blipFill>
          <a:blip r:embed="rId1"/>
          <a:stretch>
            <a:fillRect/>
          </a:stretch>
        </p:blipFill>
        <p:spPr>
          <a:xfrm>
            <a:off x="3177540" y="2811780"/>
            <a:ext cx="6327775" cy="1592580"/>
          </a:xfrm>
          <a:prstGeom prst="rect">
            <a:avLst/>
          </a:prstGeom>
          <a:noFill/>
          <a:ln>
            <a:noFill/>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ís1ïḍè"/>
        <p:cNvGrpSpPr/>
        <p:nvPr/>
      </p:nvGrpSpPr>
      <p:grpSpPr>
        <a:xfrm>
          <a:off x="0" y="0"/>
          <a:ext cx="0" cy="0"/>
          <a:chOff x="0" y="0"/>
          <a:chExt cx="0" cy="0"/>
        </a:xfrm>
      </p:grpSpPr>
      <p:sp>
        <p:nvSpPr>
          <p:cNvPr id="2" name="išḻïḋè"/>
          <p:cNvSpPr>
            <a:spLocks noGrp="1"/>
          </p:cNvSpPr>
          <p:nvPr>
            <p:ph type="title"/>
          </p:nvPr>
        </p:nvSpPr>
        <p:spPr/>
        <p:txBody>
          <a:bodyPr/>
          <a:lstStyle/>
          <a:p>
            <a:r>
              <a:rPr dirty="0"/>
              <a:t>国内外发展现状</a:t>
            </a:r>
            <a:endParaRPr dirty="0"/>
          </a:p>
        </p:txBody>
      </p:sp>
      <p:sp>
        <p:nvSpPr>
          <p:cNvPr id="3" name="文本框 2"/>
          <p:cNvSpPr txBox="1"/>
          <p:nvPr/>
        </p:nvSpPr>
        <p:spPr>
          <a:xfrm>
            <a:off x="892810" y="1316990"/>
            <a:ext cx="10627360" cy="3784600"/>
          </a:xfrm>
          <a:prstGeom prst="rect">
            <a:avLst/>
          </a:prstGeom>
          <a:noFill/>
        </p:spPr>
        <p:txBody>
          <a:bodyPr wrap="square" rtlCol="0">
            <a:sp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信号发生器作为一种最普遍的电子仪器仪表，在当今电子电路中应用广泛。其主要利用DDS(直接数字频率合成)技术。</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a:t>
            </a:r>
            <a:r>
              <a:rPr lang="en-US" altLang="zh-CN" sz="2400" b="1" dirty="0">
                <a:latin typeface="黑体" panose="02010609060101010101" pitchFamily="49" charset="-122"/>
                <a:ea typeface="黑体" panose="02010609060101010101" pitchFamily="49" charset="-122"/>
                <a:cs typeface="黑体" panose="02010609060101010101" pitchFamily="49" charset="-122"/>
              </a:rPr>
              <a:t>国外</a:t>
            </a:r>
            <a:r>
              <a:rPr lang="zh-CN" altLang="en-US" sz="2400" b="1" dirty="0">
                <a:latin typeface="黑体" panose="02010609060101010101" pitchFamily="49" charset="-122"/>
                <a:ea typeface="黑体" panose="02010609060101010101" pitchFamily="49" charset="-122"/>
                <a:cs typeface="黑体" panose="02010609060101010101" pitchFamily="49" charset="-122"/>
              </a:rPr>
              <a:t>：</a:t>
            </a:r>
            <a:r>
              <a:rPr lang="en-US" altLang="zh-CN" sz="2400" dirty="0">
                <a:latin typeface="黑体" panose="02010609060101010101" pitchFamily="49" charset="-122"/>
                <a:ea typeface="黑体" panose="02010609060101010101" pitchFamily="49" charset="-122"/>
                <a:cs typeface="黑体" panose="02010609060101010101" pitchFamily="49" charset="-122"/>
              </a:rPr>
              <a:t>DDS芯片的频率分辨率、频率转换速度、杂散抑制、输出频率范围等相关功能与 之前相比较也都有了很大提高。国外比较成熟的DDS芯片生产厂商有Analog Devices、 Qualcomm、TISciteg 和Stanford等公司。</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a:t>
            </a:r>
            <a:r>
              <a:rPr lang="en-US" altLang="zh-CN" sz="2400" b="1" dirty="0">
                <a:latin typeface="黑体" panose="02010609060101010101" pitchFamily="49" charset="-122"/>
                <a:ea typeface="黑体" panose="02010609060101010101" pitchFamily="49" charset="-122"/>
                <a:cs typeface="黑体" panose="02010609060101010101" pitchFamily="49" charset="-122"/>
              </a:rPr>
              <a:t>国内</a:t>
            </a:r>
            <a:r>
              <a:rPr lang="zh-CN" altLang="en-US" sz="2400" b="1" dirty="0">
                <a:latin typeface="黑体" panose="02010609060101010101" pitchFamily="49" charset="-122"/>
                <a:ea typeface="黑体" panose="02010609060101010101" pitchFamily="49" charset="-122"/>
                <a:cs typeface="黑体" panose="02010609060101010101" pitchFamily="49" charset="-122"/>
              </a:rPr>
              <a:t>：</a:t>
            </a:r>
            <a:r>
              <a:rPr lang="en-US" altLang="zh-CN" sz="2400" dirty="0">
                <a:latin typeface="黑体" panose="02010609060101010101" pitchFamily="49" charset="-122"/>
                <a:ea typeface="黑体" panose="02010609060101010101" pitchFamily="49" charset="-122"/>
                <a:cs typeface="黑体" panose="02010609060101010101" pitchFamily="49" charset="-122"/>
              </a:rPr>
              <a:t>数字直接频率合成技术的研究相对较晚</a:t>
            </a:r>
            <a:r>
              <a:rPr lang="zh-CN" altLang="en-US" sz="2400" dirty="0">
                <a:latin typeface="黑体" panose="02010609060101010101" pitchFamily="49" charset="-122"/>
                <a:ea typeface="黑体" panose="02010609060101010101" pitchFamily="49" charset="-122"/>
                <a:cs typeface="黑体" panose="02010609060101010101" pitchFamily="49" charset="-122"/>
              </a:rPr>
              <a:t>。</a:t>
            </a:r>
            <a:r>
              <a:rPr lang="en-US" altLang="zh-CN" sz="2400" dirty="0">
                <a:latin typeface="黑体" panose="02010609060101010101" pitchFamily="49" charset="-122"/>
                <a:ea typeface="黑体" panose="02010609060101010101" pitchFamily="49" charset="-122"/>
                <a:cs typeface="黑体" panose="02010609060101010101" pitchFamily="49" charset="-122"/>
              </a:rPr>
              <a:t>国产的DDS芯片有振芯科技的GM4943，其内部带有16位DAC,具有4路独立输出通道，最大时钟频率为5GHz,最大功耗为2000mW,是国内性能较高的DDS芯片。</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p:txBody>
      </p:sp>
    </p:spTree>
    <p:custDataLst>
      <p:tags r:id="rId1"/>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ïsľîḓê"/>
        <p:cNvGrpSpPr/>
        <p:nvPr/>
      </p:nvGrpSpPr>
      <p:grpSpPr>
        <a:xfrm>
          <a:off x="0" y="0"/>
          <a:ext cx="0" cy="0"/>
          <a:chOff x="0" y="0"/>
          <a:chExt cx="0" cy="0"/>
        </a:xfrm>
      </p:grpSpPr>
      <p:sp>
        <p:nvSpPr>
          <p:cNvPr id="5" name="ïṡ1îḓè"/>
          <p:cNvSpPr>
            <a:spLocks noGrp="1"/>
          </p:cNvSpPr>
          <p:nvPr>
            <p:ph type="title"/>
          </p:nvPr>
        </p:nvSpPr>
        <p:spPr>
          <a:xfrm>
            <a:off x="5620864" y="3046902"/>
            <a:ext cx="5419185" cy="895350"/>
          </a:xfrm>
        </p:spPr>
        <p:txBody>
          <a:bodyPr>
            <a:normAutofit/>
          </a:bodyPr>
          <a:lstStyle/>
          <a:p>
            <a:r>
              <a:rPr lang="zh-CN" altLang="en-US" sz="3200" dirty="0"/>
              <a:t>研究内容</a:t>
            </a:r>
            <a:endParaRPr lang="zh-CN" altLang="en-US" sz="3200" dirty="0"/>
          </a:p>
        </p:txBody>
      </p:sp>
      <p:sp>
        <p:nvSpPr>
          <p:cNvPr id="9" name="íṧľíḑê"/>
          <p:cNvSpPr txBox="1"/>
          <p:nvPr/>
        </p:nvSpPr>
        <p:spPr>
          <a:xfrm>
            <a:off x="4338632" y="3046902"/>
            <a:ext cx="886511" cy="889909"/>
          </a:xfrm>
          <a:prstGeom prst="rect">
            <a:avLst/>
          </a:prstGeom>
          <a:noFill/>
          <a:ln w="117475">
            <a:noFill/>
          </a:ln>
        </p:spPr>
        <p:txBody>
          <a:bodyPr wrap="none" rtlCol="0">
            <a:prstTxWarp prst="textPlain">
              <a:avLst/>
            </a:prstTxWarp>
            <a:spAutoFit/>
          </a:bodyPr>
          <a:lstStyle/>
          <a:p>
            <a:r>
              <a:rPr lang="en-US" altLang="zh-CN" spc="100" dirty="0">
                <a:solidFill>
                  <a:schemeClr val="accent3"/>
                </a:solidFill>
                <a:latin typeface="Impact" panose="020B0806030902050204" pitchFamily="34" charset="0"/>
                <a:cs typeface="Arial" panose="020B0604020202020204" pitchFamily="34" charset="0"/>
              </a:rPr>
              <a:t>0</a:t>
            </a:r>
            <a:r>
              <a:rPr lang="en-US" altLang="zh-CN" sz="100" spc="100" dirty="0">
                <a:solidFill>
                  <a:schemeClr val="accent3"/>
                </a:solidFill>
                <a:latin typeface="Impact" panose="020B0806030902050204" pitchFamily="34" charset="0"/>
                <a:cs typeface="Arial" panose="020B0604020202020204" pitchFamily="34" charset="0"/>
              </a:rPr>
              <a:t> </a:t>
            </a:r>
            <a:r>
              <a:rPr lang="en-US" altLang="zh-CN" spc="100" dirty="0">
                <a:solidFill>
                  <a:schemeClr val="accent3"/>
                </a:solidFill>
                <a:latin typeface="Impact" panose="020B0806030902050204" pitchFamily="34" charset="0"/>
                <a:cs typeface="Arial" panose="020B0604020202020204" pitchFamily="34" charset="0"/>
              </a:rPr>
              <a:t>2</a:t>
            </a:r>
            <a:endParaRPr lang="zh-CN" altLang="en-US" spc="100" dirty="0">
              <a:solidFill>
                <a:schemeClr val="accent3"/>
              </a:solidFill>
              <a:latin typeface="Impact" panose="020B0806030902050204" pitchFamily="34" charset="0"/>
              <a:cs typeface="Arial" panose="020B0604020202020204" pitchFamily="34" charset="0"/>
            </a:endParaRP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ís1ïḍè"/>
        <p:cNvGrpSpPr/>
        <p:nvPr/>
      </p:nvGrpSpPr>
      <p:grpSpPr>
        <a:xfrm>
          <a:off x="0" y="0"/>
          <a:ext cx="0" cy="0"/>
          <a:chOff x="0" y="0"/>
          <a:chExt cx="0" cy="0"/>
        </a:xfrm>
      </p:grpSpPr>
      <p:sp>
        <p:nvSpPr>
          <p:cNvPr id="2" name="išḻïḋè"/>
          <p:cNvSpPr>
            <a:spLocks noGrp="1"/>
          </p:cNvSpPr>
          <p:nvPr>
            <p:ph type="title"/>
          </p:nvPr>
        </p:nvSpPr>
        <p:spPr/>
        <p:txBody>
          <a:bodyPr/>
          <a:lstStyle/>
          <a:p>
            <a:r>
              <a:rPr lang="zh-CN" altLang="en-US" dirty="0"/>
              <a:t>研究内容（选区的方法</a:t>
            </a:r>
            <a:r>
              <a:rPr lang="zh-CN" altLang="en-US" dirty="0"/>
              <a:t>介绍，研究的目标和</a:t>
            </a:r>
            <a:r>
              <a:rPr lang="zh-CN" altLang="en-US" dirty="0"/>
              <a:t>研究的过程）</a:t>
            </a:r>
            <a:endParaRPr lang="zh-CN" altLang="en-US" dirty="0"/>
          </a:p>
        </p:txBody>
      </p:sp>
      <p:sp>
        <p:nvSpPr>
          <p:cNvPr id="13" name="Rectangle 7"/>
          <p:cNvSpPr>
            <a:spLocks noChangeArrowheads="1"/>
          </p:cNvSpPr>
          <p:nvPr/>
        </p:nvSpPr>
        <p:spPr bwMode="auto">
          <a:xfrm flipV="1">
            <a:off x="3375497" y="3326858"/>
            <a:ext cx="2681435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5" name="Rectangle 9"/>
          <p:cNvSpPr>
            <a:spLocks noChangeArrowheads="1"/>
          </p:cNvSpPr>
          <p:nvPr/>
        </p:nvSpPr>
        <p:spPr bwMode="auto">
          <a:xfrm flipV="1">
            <a:off x="2229985" y="4132036"/>
            <a:ext cx="1504729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3" name="文本框 2"/>
          <p:cNvSpPr txBox="1"/>
          <p:nvPr/>
        </p:nvSpPr>
        <p:spPr>
          <a:xfrm>
            <a:off x="1024351" y="3752558"/>
            <a:ext cx="1738630" cy="1758315"/>
          </a:xfrm>
          <a:prstGeom prst="rect">
            <a:avLst/>
          </a:prstGeom>
          <a:noFill/>
        </p:spPr>
        <p:txBody>
          <a:bodyPr wrap="none" rtlCol="0">
            <a:spAutoFit/>
          </a:bodyPr>
          <a:lstStyle/>
          <a:p>
            <a:pPr marL="285750" indent="-285750">
              <a:lnSpc>
                <a:spcPts val="2600"/>
              </a:lnSpc>
              <a:buFont typeface="Wingdings" panose="05000000000000000000" pitchFamily="2" charset="2"/>
              <a:buChar char="Ø"/>
            </a:pPr>
            <a:r>
              <a:rPr lang="en-US" altLang="zh-CN" sz="2000" dirty="0"/>
              <a:t>N</a:t>
            </a:r>
            <a:r>
              <a:rPr lang="zh-CN" altLang="en-US" sz="2000" dirty="0"/>
              <a:t>位累加器</a:t>
            </a:r>
            <a:endParaRPr lang="en-US" altLang="zh-CN" sz="2000" dirty="0"/>
          </a:p>
          <a:p>
            <a:pPr marL="285750" indent="-285750">
              <a:lnSpc>
                <a:spcPts val="2600"/>
              </a:lnSpc>
              <a:buFont typeface="Wingdings" panose="05000000000000000000" pitchFamily="2" charset="2"/>
              <a:buChar char="Ø"/>
            </a:pPr>
            <a:r>
              <a:rPr lang="en-US" altLang="zh-CN" sz="2000" dirty="0"/>
              <a:t>ROM</a:t>
            </a:r>
            <a:r>
              <a:rPr lang="zh-CN" altLang="en-US" sz="2000" dirty="0"/>
              <a:t>查表</a:t>
            </a:r>
            <a:endParaRPr lang="en-US" altLang="zh-CN" sz="2000" dirty="0"/>
          </a:p>
          <a:p>
            <a:pPr marL="285750" indent="-285750">
              <a:lnSpc>
                <a:spcPts val="2600"/>
              </a:lnSpc>
              <a:buFont typeface="Wingdings" panose="05000000000000000000" pitchFamily="2" charset="2"/>
              <a:buChar char="Ø"/>
            </a:pPr>
            <a:r>
              <a:rPr lang="zh-CN" altLang="en-US" sz="2000" dirty="0"/>
              <a:t>频率控制字</a:t>
            </a:r>
            <a:endParaRPr lang="en-US" altLang="zh-CN" sz="2000" dirty="0"/>
          </a:p>
          <a:p>
            <a:pPr marL="285750" indent="-285750">
              <a:lnSpc>
                <a:spcPts val="2600"/>
              </a:lnSpc>
              <a:buFont typeface="Wingdings" panose="05000000000000000000" pitchFamily="2" charset="2"/>
              <a:buChar char="Ø"/>
            </a:pPr>
            <a:r>
              <a:rPr lang="en-US" altLang="zh-CN" sz="2000" dirty="0"/>
              <a:t>DAC</a:t>
            </a:r>
            <a:endParaRPr lang="en-US" altLang="zh-CN" sz="2000" dirty="0"/>
          </a:p>
          <a:p>
            <a:pPr marL="285750" indent="-285750">
              <a:lnSpc>
                <a:spcPts val="2600"/>
              </a:lnSpc>
              <a:buFont typeface="Wingdings" panose="05000000000000000000" pitchFamily="2" charset="2"/>
              <a:buChar char="Ø"/>
            </a:pPr>
            <a:r>
              <a:rPr lang="zh-CN" altLang="en-US" sz="2000" dirty="0"/>
              <a:t>低通滤波器</a:t>
            </a:r>
            <a:endParaRPr lang="en-US" altLang="zh-CN" sz="2000" dirty="0"/>
          </a:p>
        </p:txBody>
      </p:sp>
      <mc:AlternateContent xmlns:mc="http://schemas.openxmlformats.org/markup-compatibility/2006">
        <mc:Choice xmlns:a14="http://schemas.microsoft.com/office/drawing/2010/main" Requires="a14">
          <p:sp>
            <p:nvSpPr>
              <p:cNvPr id="4" name="文本框 3"/>
              <p:cNvSpPr txBox="1"/>
              <p:nvPr/>
            </p:nvSpPr>
            <p:spPr>
              <a:xfrm>
                <a:off x="3805389" y="3752558"/>
                <a:ext cx="7362260" cy="2403478"/>
              </a:xfrm>
              <a:prstGeom prst="rect">
                <a:avLst/>
              </a:prstGeom>
              <a:noFill/>
            </p:spPr>
            <p:txBody>
              <a:bodyPr wrap="square" rtlCol="0">
                <a:spAutoFit/>
              </a:bodyPr>
              <a:lstStyle/>
              <a:p>
                <a:pPr>
                  <a:lnSpc>
                    <a:spcPts val="2600"/>
                  </a:lnSpc>
                </a:pPr>
                <a:r>
                  <a:rPr lang="zh-CN" altLang="en-US" sz="2000" dirty="0"/>
                  <a:t>工作过程：</a:t>
                </a:r>
                <a:endParaRPr lang="en-US" altLang="zh-CN" sz="2000" dirty="0"/>
              </a:p>
              <a:p>
                <a:pPr>
                  <a:lnSpc>
                    <a:spcPts val="2600"/>
                  </a:lnSpc>
                </a:pPr>
                <a:r>
                  <a:rPr lang="en-US" altLang="zh-CN" sz="2000" dirty="0"/>
                  <a:t>       </a:t>
                </a:r>
                <a:r>
                  <a:rPr lang="zh-CN" altLang="en-US" sz="2000" dirty="0"/>
                  <a:t>在基准信号</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𝑓</m:t>
                        </m:r>
                      </m:e>
                      <m:sub>
                        <m:r>
                          <a:rPr lang="en-US" altLang="zh-CN" sz="2000" b="0" i="1" smtClean="0">
                            <a:latin typeface="Cambria Math" panose="02040503050406030204" pitchFamily="18" charset="0"/>
                          </a:rPr>
                          <m:t>𝑐</m:t>
                        </m:r>
                      </m:sub>
                    </m:sSub>
                  </m:oMath>
                </a14:m>
                <a:r>
                  <a:rPr lang="zh-CN" altLang="en-US" sz="2000" dirty="0"/>
                  <a:t>脉冲作用下，频率控制字 </a:t>
                </a:r>
                <a:r>
                  <a:rPr lang="en-US" altLang="zh-CN" sz="2000" dirty="0"/>
                  <a:t>K</a:t>
                </a:r>
                <a:r>
                  <a:rPr lang="zh-CN" altLang="en-US" sz="2000" dirty="0"/>
                  <a:t>与寄存器的值进行相加，其结果存到寄存器中，并将得到的累加值反馈到全加器为下次相加作准备，从而实现不断累加的功能。将累加值作为波形的相位值，作为波形存储器的数字序列对 </a:t>
                </a:r>
                <a:r>
                  <a:rPr lang="en-US" altLang="zh-CN" sz="2000" dirty="0"/>
                  <a:t>ROM</a:t>
                </a:r>
                <a:r>
                  <a:rPr lang="zh-CN" altLang="en-US" sz="2000" dirty="0"/>
                  <a:t>寻址，</a:t>
                </a:r>
                <a:r>
                  <a:rPr lang="en-US" altLang="zh-CN" sz="2000" dirty="0"/>
                  <a:t>ROM</a:t>
                </a:r>
                <a:r>
                  <a:rPr lang="zh-CN" altLang="en-US" sz="2000" dirty="0"/>
                  <a:t>根据相位码输出相对应的幅度值，经数模转换器后得到阶梯形模拟信号，再通过低通滤波器进行滤波，输出平滑的模拟信号波形。</a:t>
                </a:r>
                <a:endParaRPr lang="zh-CN" altLang="en-US" sz="2000" dirty="0"/>
              </a:p>
            </p:txBody>
          </p:sp>
        </mc:Choice>
        <mc:Fallback>
          <p:sp>
            <p:nvSpPr>
              <p:cNvPr id="4" name="文本框 3"/>
              <p:cNvSpPr txBox="1">
                <a:spLocks noRot="1" noChangeAspect="1" noMove="1" noResize="1" noEditPoints="1" noAdjustHandles="1" noChangeArrowheads="1" noChangeShapeType="1" noTextEdit="1"/>
              </p:cNvSpPr>
              <p:nvPr/>
            </p:nvSpPr>
            <p:spPr>
              <a:xfrm>
                <a:off x="3805389" y="3752558"/>
                <a:ext cx="7362260" cy="2403478"/>
              </a:xfrm>
              <a:prstGeom prst="rect">
                <a:avLst/>
              </a:prstGeom>
              <a:blipFill rotWithShape="1">
                <a:blip r:embed="rId1"/>
                <a:stretch>
                  <a:fillRect l="-6" t="-14" r="7" b="14"/>
                </a:stretch>
              </a:blipFill>
            </p:spPr>
            <p:txBody>
              <a:bodyPr/>
              <a:lstStyle/>
              <a:p>
                <a:r>
                  <a:rPr lang="zh-CN" altLang="en-US">
                    <a:noFill/>
                  </a:rPr>
                  <a:t> </a:t>
                </a:r>
              </a:p>
            </p:txBody>
          </p:sp>
        </mc:Fallback>
      </mc:AlternateContent>
    </p:spTree>
    <p:custDataLst>
      <p:tags r:id="rId2"/>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ís1ïḍè"/>
        <p:cNvGrpSpPr/>
        <p:nvPr/>
      </p:nvGrpSpPr>
      <p:grpSpPr>
        <a:xfrm>
          <a:off x="0" y="0"/>
          <a:ext cx="0" cy="0"/>
          <a:chOff x="0" y="0"/>
          <a:chExt cx="0" cy="0"/>
        </a:xfrm>
      </p:grpSpPr>
      <p:sp>
        <p:nvSpPr>
          <p:cNvPr id="2" name="išḻïḋè"/>
          <p:cNvSpPr>
            <a:spLocks noGrp="1"/>
          </p:cNvSpPr>
          <p:nvPr>
            <p:ph type="title"/>
          </p:nvPr>
        </p:nvSpPr>
        <p:spPr/>
        <p:txBody>
          <a:bodyPr/>
          <a:lstStyle/>
          <a:p>
            <a:r>
              <a:rPr lang="zh-CN" altLang="en-US" dirty="0"/>
              <a:t>模拟调制（</a:t>
            </a:r>
            <a:r>
              <a:rPr lang="en-US" altLang="zh-CN" dirty="0"/>
              <a:t>AM</a:t>
            </a:r>
            <a:r>
              <a:rPr lang="zh-CN" altLang="en-US" dirty="0"/>
              <a:t>，</a:t>
            </a:r>
            <a:r>
              <a:rPr lang="en-US" altLang="zh-CN" dirty="0"/>
              <a:t>FM</a:t>
            </a:r>
            <a:r>
              <a:rPr lang="zh-CN" altLang="en-US" dirty="0"/>
              <a:t>，</a:t>
            </a:r>
            <a:r>
              <a:rPr lang="en-US" altLang="zh-CN" dirty="0"/>
              <a:t>PM</a:t>
            </a:r>
            <a:r>
              <a:rPr lang="zh-CN" altLang="en-US" dirty="0"/>
              <a:t>）</a:t>
            </a:r>
            <a:endParaRPr lang="zh-CN" altLang="en-US" dirty="0"/>
          </a:p>
        </p:txBody>
      </p:sp>
      <p:sp>
        <p:nvSpPr>
          <p:cNvPr id="13" name="Rectangle 7"/>
          <p:cNvSpPr>
            <a:spLocks noChangeArrowheads="1"/>
          </p:cNvSpPr>
          <p:nvPr/>
        </p:nvSpPr>
        <p:spPr bwMode="auto">
          <a:xfrm flipV="1">
            <a:off x="3375497" y="3326858"/>
            <a:ext cx="2681435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5" name="Rectangle 9"/>
          <p:cNvSpPr>
            <a:spLocks noChangeArrowheads="1"/>
          </p:cNvSpPr>
          <p:nvPr/>
        </p:nvSpPr>
        <p:spPr bwMode="auto">
          <a:xfrm flipV="1">
            <a:off x="2229985" y="4132036"/>
            <a:ext cx="1504729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mc:AlternateContent xmlns:mc="http://schemas.openxmlformats.org/markup-compatibility/2006">
        <mc:Choice xmlns:a14="http://schemas.microsoft.com/office/drawing/2010/main" Requires="a14">
          <p:sp>
            <p:nvSpPr>
              <p:cNvPr id="8" name="文本框 7"/>
              <p:cNvSpPr txBox="1"/>
              <p:nvPr/>
            </p:nvSpPr>
            <p:spPr>
              <a:xfrm>
                <a:off x="1019175" y="1187994"/>
                <a:ext cx="10125075" cy="4735335"/>
              </a:xfrm>
              <a:prstGeom prst="rect">
                <a:avLst/>
              </a:prstGeom>
              <a:noFill/>
            </p:spPr>
            <p:txBody>
              <a:bodyPr wrap="square" rtlCol="0">
                <a:spAutoFit/>
              </a:bodyPr>
              <a:lstStyle/>
              <a:p>
                <a:pPr marL="285750" indent="-285750">
                  <a:lnSpc>
                    <a:spcPts val="2600"/>
                  </a:lnSpc>
                  <a:buFont typeface="Wingdings" panose="05000000000000000000" pitchFamily="2" charset="2"/>
                  <a:buChar char="Ø"/>
                </a:pPr>
                <a:r>
                  <a:rPr lang="en-US" altLang="zh-CN" sz="2000" dirty="0"/>
                  <a:t>AM</a:t>
                </a:r>
                <a:endParaRPr lang="en-US" altLang="zh-CN" sz="2000" dirty="0"/>
              </a:p>
              <a:p>
                <a:pPr>
                  <a:lnSpc>
                    <a:spcPts val="2600"/>
                  </a:lnSpc>
                </a:pPr>
                <a:r>
                  <a:rPr lang="zh-CN" altLang="en-US" sz="2000" dirty="0"/>
                  <a:t>       指用调制信号去控制载波的振幅，使已调制的信号包络按调制信号的规律线性变换的过程。</a:t>
                </a:r>
                <a:endParaRPr lang="en-US" altLang="zh-CN" sz="2000" dirty="0"/>
              </a:p>
              <a:p>
                <a:pPr>
                  <a:lnSpc>
                    <a:spcPts val="2600"/>
                  </a:lnSpc>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b="0" i="1" smtClean="0">
                              <a:latin typeface="Cambria Math" panose="02040503050406030204" pitchFamily="18" charset="0"/>
                            </a:rPr>
                            <m:t>𝐴𝑀</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𝑡</m:t>
                          </m:r>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𝐴</m:t>
                          </m:r>
                        </m:e>
                        <m:sub>
                          <m:r>
                            <a:rPr lang="en-US" altLang="zh-CN" sz="2000" b="0" i="1" smtClean="0">
                              <a:latin typeface="Cambria Math" panose="02040503050406030204" pitchFamily="18" charset="0"/>
                            </a:rPr>
                            <m:t>𝑐</m:t>
                          </m:r>
                        </m:sub>
                      </m:sSub>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m:t>
                          </m:r>
                        </m:e>
                      </m:d>
                      <m:r>
                        <m:rPr>
                          <m:sty m:val="p"/>
                        </m:rPr>
                        <a:rPr lang="en-US" altLang="zh-CN" sz="2000" b="0" i="0" smtClean="0">
                          <a:latin typeface="Cambria Math" panose="02040503050406030204" pitchFamily="18" charset="0"/>
                        </a:rPr>
                        <m:t>cos</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2</m:t>
                      </m:r>
                      <m:r>
                        <a:rPr lang="zh-CN" altLang="en-US" sz="2000" b="0" i="1" smtClean="0">
                          <a:latin typeface="Cambria Math" panose="02040503050406030204" pitchFamily="18" charset="0"/>
                        </a:rPr>
                        <m:t>𝜋</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𝑓</m:t>
                          </m:r>
                        </m:e>
                        <m:sub>
                          <m:r>
                            <a:rPr lang="en-US" altLang="zh-CN" sz="2000" b="0" i="1" smtClean="0">
                              <a:latin typeface="Cambria Math" panose="02040503050406030204" pitchFamily="18" charset="0"/>
                            </a:rPr>
                            <m:t>𝑐</m:t>
                          </m:r>
                        </m:sub>
                      </m:s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m:t>
                      </m:r>
                    </m:oMath>
                  </m:oMathPara>
                </a14:m>
                <a:endParaRPr lang="en-US" altLang="zh-CN" sz="2000" dirty="0"/>
              </a:p>
              <a:p>
                <a:pPr>
                  <a:lnSpc>
                    <a:spcPts val="2600"/>
                  </a:lnSpc>
                </a:pPr>
                <a:endParaRPr lang="en-US" altLang="zh-CN" sz="2000" dirty="0"/>
              </a:p>
              <a:p>
                <a:pPr marL="285750" indent="-285750">
                  <a:lnSpc>
                    <a:spcPts val="2600"/>
                  </a:lnSpc>
                  <a:buFont typeface="Wingdings" panose="05000000000000000000" pitchFamily="2" charset="2"/>
                  <a:buChar char="Ø"/>
                </a:pPr>
                <a:r>
                  <a:rPr lang="en-US" altLang="zh-CN" sz="2000" dirty="0"/>
                  <a:t>FM</a:t>
                </a:r>
                <a:endParaRPr lang="en-US" altLang="zh-CN" sz="2000" dirty="0"/>
              </a:p>
              <a:p>
                <a:pPr>
                  <a:lnSpc>
                    <a:spcPts val="2600"/>
                  </a:lnSpc>
                </a:pPr>
                <a:r>
                  <a:rPr lang="zh-CN" altLang="en-US" sz="2000" dirty="0"/>
                  <a:t>        频率调制是指载波的振幅不变，载波的瞬时频率随着调制信号的大小而变化，实际上是载波瞬时角频偏与调制信号成比例变化。</a:t>
                </a:r>
                <a:endParaRPr lang="en-US" altLang="zh-CN" sz="2000" dirty="0"/>
              </a:p>
              <a:p>
                <a:pPr>
                  <a:lnSpc>
                    <a:spcPts val="2600"/>
                  </a:lnSpc>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b="0" i="1" smtClean="0">
                              <a:latin typeface="Cambria Math" panose="02040503050406030204" pitchFamily="18" charset="0"/>
                            </a:rPr>
                            <m:t>𝐹𝑀</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𝑡</m:t>
                          </m:r>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𝐴</m:t>
                          </m:r>
                        </m:e>
                        <m:sub>
                          <m:r>
                            <a:rPr lang="en-US" altLang="zh-CN" sz="2000" b="0" i="1" smtClean="0">
                              <a:latin typeface="Cambria Math" panose="02040503050406030204" pitchFamily="18" charset="0"/>
                            </a:rPr>
                            <m:t>𝑐</m:t>
                          </m:r>
                        </m:sub>
                      </m:sSub>
                      <m:r>
                        <m:rPr>
                          <m:sty m:val="p"/>
                        </m:rPr>
                        <a:rPr lang="en-US" altLang="zh-CN" sz="2000" b="0" i="0" smtClean="0">
                          <a:latin typeface="Cambria Math" panose="02040503050406030204" pitchFamily="18" charset="0"/>
                        </a:rPr>
                        <m:t>cos</m:t>
                      </m:r>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𝜔</m:t>
                              </m:r>
                            </m:e>
                            <m:sub>
                              <m:r>
                                <a:rPr lang="en-US" altLang="zh-CN" sz="2000" i="1">
                                  <a:latin typeface="Cambria Math" panose="02040503050406030204" pitchFamily="18" charset="0"/>
                                </a:rPr>
                                <m:t>𝑐</m:t>
                              </m:r>
                            </m:sub>
                          </m:sSub>
                          <m:r>
                            <a:rPr lang="en-US" altLang="zh-CN" sz="2000" i="1">
                              <a:latin typeface="Cambria Math" panose="02040503050406030204" pitchFamily="18" charset="0"/>
                            </a:rPr>
                            <m:t>𝑡</m:t>
                          </m:r>
                          <m:r>
                            <a:rPr lang="en-US" altLang="zh-CN" sz="2000" i="1">
                              <a:latin typeface="Cambria Math" panose="02040503050406030204" pitchFamily="18" charset="0"/>
                            </a:rPr>
                            <m:t>+</m:t>
                          </m:r>
                          <m:r>
                            <a:rPr lang="zh-CN" altLang="en-US" sz="2000" i="1">
                              <a:latin typeface="Cambria Math" panose="02040503050406030204" pitchFamily="18" charset="0"/>
                            </a:rPr>
                            <m:t>𝜑</m:t>
                          </m:r>
                          <m:r>
                            <a:rPr lang="en-US" altLang="zh-CN" sz="2000" i="1">
                              <a:latin typeface="Cambria Math" panose="02040503050406030204" pitchFamily="18" charset="0"/>
                            </a:rPr>
                            <m:t>(</m:t>
                          </m:r>
                          <m:r>
                            <a:rPr lang="en-US" altLang="zh-CN" sz="2000" i="1">
                              <a:latin typeface="Cambria Math" panose="02040503050406030204" pitchFamily="18" charset="0"/>
                            </a:rPr>
                            <m:t>𝑡</m:t>
                          </m:r>
                          <m:r>
                            <a:rPr lang="en-US" altLang="zh-CN" sz="2000" i="1">
                              <a:latin typeface="Cambria Math" panose="02040503050406030204" pitchFamily="18" charset="0"/>
                            </a:rPr>
                            <m:t>)</m:t>
                          </m:r>
                        </m:e>
                      </m:d>
                    </m:oMath>
                  </m:oMathPara>
                </a14:m>
                <a:endParaRPr lang="en-US" altLang="zh-CN" sz="2000" dirty="0"/>
              </a:p>
              <a:p>
                <a:pPr>
                  <a:lnSpc>
                    <a:spcPts val="2600"/>
                  </a:lnSpc>
                </a:pPr>
                <a:endParaRPr lang="en-US" altLang="zh-CN" sz="2000" dirty="0"/>
              </a:p>
              <a:p>
                <a:pPr marL="285750" indent="-285750">
                  <a:lnSpc>
                    <a:spcPts val="2600"/>
                  </a:lnSpc>
                  <a:buFont typeface="Wingdings" panose="05000000000000000000" pitchFamily="2" charset="2"/>
                  <a:buChar char="Ø"/>
                </a:pPr>
                <a:r>
                  <a:rPr lang="en-US" altLang="zh-CN" sz="2000" dirty="0"/>
                  <a:t>PM</a:t>
                </a:r>
                <a:endParaRPr lang="en-US" altLang="zh-CN" sz="2000" dirty="0"/>
              </a:p>
              <a:p>
                <a:pPr>
                  <a:lnSpc>
                    <a:spcPts val="2600"/>
                  </a:lnSpc>
                </a:pPr>
                <a:r>
                  <a:rPr lang="zh-CN" altLang="en-US" sz="2000" dirty="0"/>
                  <a:t>       相位调制是指载波的振幅不变，载波的瞬时相位随着调制信号的大小而变化，实际上是载波瞬时相位偏移与调制信号成比例变化。</a:t>
                </a:r>
                <a:endParaRPr lang="en-US" altLang="zh-CN" sz="2000" dirty="0"/>
              </a:p>
              <a:p>
                <a:pPr>
                  <a:lnSpc>
                    <a:spcPts val="2600"/>
                  </a:lnSpc>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b="0" i="1" smtClean="0">
                              <a:latin typeface="Cambria Math" panose="02040503050406030204" pitchFamily="18" charset="0"/>
                            </a:rPr>
                            <m:t>𝑃𝑀</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𝑡</m:t>
                          </m:r>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𝐴</m:t>
                          </m:r>
                        </m:e>
                        <m:sub>
                          <m:r>
                            <a:rPr lang="en-US" altLang="zh-CN" sz="2000" b="0" i="1" smtClean="0">
                              <a:latin typeface="Cambria Math" panose="02040503050406030204" pitchFamily="18" charset="0"/>
                            </a:rPr>
                            <m:t>𝑐</m:t>
                          </m:r>
                        </m:sub>
                      </m:sSub>
                      <m:r>
                        <a:rPr lang="en-US" altLang="zh-CN" sz="2000" b="0" i="1" smtClean="0">
                          <a:latin typeface="Cambria Math" panose="02040503050406030204" pitchFamily="18" charset="0"/>
                        </a:rPr>
                        <m:t>𝑐𝑜𝑠</m:t>
                      </m:r>
                      <m:d>
                        <m:dPr>
                          <m:begChr m:val="["/>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𝜔</m:t>
                              </m:r>
                            </m:e>
                            <m:sub>
                              <m:r>
                                <a:rPr lang="en-US" altLang="zh-CN" sz="2000" b="0" i="1" smtClean="0">
                                  <a:latin typeface="Cambria Math" panose="02040503050406030204" pitchFamily="18" charset="0"/>
                                </a:rPr>
                                <m:t>𝑐</m:t>
                              </m:r>
                            </m:sub>
                          </m:s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m:t>
                          </m:r>
                        </m:e>
                      </m:d>
                    </m:oMath>
                  </m:oMathPara>
                </a14:m>
                <a:endParaRPr lang="zh-CN" altLang="en-US" sz="2000" dirty="0"/>
              </a:p>
            </p:txBody>
          </p:sp>
        </mc:Choice>
        <mc:Fallback>
          <p:sp>
            <p:nvSpPr>
              <p:cNvPr id="8" name="文本框 7"/>
              <p:cNvSpPr txBox="1">
                <a:spLocks noRot="1" noChangeAspect="1" noMove="1" noResize="1" noEditPoints="1" noAdjustHandles="1" noChangeArrowheads="1" noChangeShapeType="1" noTextEdit="1"/>
              </p:cNvSpPr>
              <p:nvPr/>
            </p:nvSpPr>
            <p:spPr>
              <a:xfrm>
                <a:off x="1019175" y="1187994"/>
                <a:ext cx="10125075" cy="4735335"/>
              </a:xfrm>
              <a:prstGeom prst="rect">
                <a:avLst/>
              </a:prstGeom>
              <a:blipFill rotWithShape="1">
                <a:blip r:embed="rId1"/>
                <a:stretch>
                  <a:fillRect t="-11" b="1"/>
                </a:stretch>
              </a:blipFill>
            </p:spPr>
            <p:txBody>
              <a:bodyPr/>
              <a:lstStyle/>
              <a:p>
                <a:r>
                  <a:rPr lang="zh-CN" altLang="en-US">
                    <a:noFill/>
                  </a:rPr>
                  <a:t> </a:t>
                </a:r>
              </a:p>
            </p:txBody>
          </p:sp>
        </mc:Fallback>
      </mc:AlternateContent>
    </p:spTree>
    <p:custDataLst>
      <p:tags r:id="rId2"/>
    </p:custDataLst>
  </p:cSld>
  <p:clrMapOvr>
    <a:masterClrMapping/>
  </p:clrMapOvr>
</p:sld>
</file>

<file path=ppt/tags/tag1.xml><?xml version="1.0" encoding="utf-8"?>
<p:tagLst xmlns:p="http://schemas.openxmlformats.org/presentationml/2006/main">
  <p:tag name="THINKCELLSHAPEDONOTDELETE" val="thinkcellActiveDocDoNotDelete"/>
</p:tagLst>
</file>

<file path=ppt/tags/tag10.xml><?xml version="1.0" encoding="utf-8"?>
<p:tagLst xmlns:p="http://schemas.openxmlformats.org/presentationml/2006/main">
  <p:tag name="ISLIDE.TEMPLATE" val="https://www.islide.cc;"/>
</p:tagLst>
</file>

<file path=ppt/tags/tag11.xml><?xml version="1.0" encoding="utf-8"?>
<p:tagLst xmlns:p="http://schemas.openxmlformats.org/presentationml/2006/main">
  <p:tag name="ISLIDE.TEMPLATE" val="https://www.islide.cc;"/>
</p:tagLst>
</file>

<file path=ppt/tags/tag12.xml><?xml version="1.0" encoding="utf-8"?>
<p:tagLst xmlns:p="http://schemas.openxmlformats.org/presentationml/2006/main">
  <p:tag name="ISLIDE.TEMPLATE" val="https://www.islide.cc;"/>
</p:tagLst>
</file>

<file path=ppt/tags/tag13.xml><?xml version="1.0" encoding="utf-8"?>
<p:tagLst xmlns:p="http://schemas.openxmlformats.org/presentationml/2006/main">
  <p:tag name="ISLIDE.TEMPLATE" val="https://www.islide.cc;"/>
</p:tagLst>
</file>

<file path=ppt/tags/tag14.xml><?xml version="1.0" encoding="utf-8"?>
<p:tagLst xmlns:p="http://schemas.openxmlformats.org/presentationml/2006/main">
  <p:tag name="ISLIDE.TEMPLATE" val="https://www.islide.cc;"/>
</p:tagLst>
</file>

<file path=ppt/tags/tag15.xml><?xml version="1.0" encoding="utf-8"?>
<p:tagLst xmlns:p="http://schemas.openxmlformats.org/presentationml/2006/main">
  <p:tag name="ISLIDE.TEMPLATE" val="https://www.islide.cc;"/>
</p:tagLst>
</file>

<file path=ppt/tags/tag16.xml><?xml version="1.0" encoding="utf-8"?>
<p:tagLst xmlns:p="http://schemas.openxmlformats.org/presentationml/2006/main">
  <p:tag name="ISLIDE.TEMPLATE" val="https://www.islide.cc;"/>
</p:tagLst>
</file>

<file path=ppt/tags/tag17.xml><?xml version="1.0" encoding="utf-8"?>
<p:tagLst xmlns:p="http://schemas.openxmlformats.org/presentationml/2006/main">
  <p:tag name="ISLIDE.TEMPLATE" val="https://www.islide.cc;"/>
</p:tagLst>
</file>

<file path=ppt/tags/tag18.xml><?xml version="1.0" encoding="utf-8"?>
<p:tagLst xmlns:p="http://schemas.openxmlformats.org/presentationml/2006/main">
  <p:tag name="ISLIDE.TEMPLATE" val="https://www.islide.cc;"/>
</p:tagLst>
</file>

<file path=ppt/tags/tag19.xml><?xml version="1.0" encoding="utf-8"?>
<p:tagLst xmlns:p="http://schemas.openxmlformats.org/presentationml/2006/main">
  <p:tag name="ISLIDE.TEMPLATE" val="https://www.islide.cc;"/>
</p:tagLst>
</file>

<file path=ppt/tags/tag2.xml><?xml version="1.0" encoding="utf-8"?>
<p:tagLst xmlns:p="http://schemas.openxmlformats.org/presentationml/2006/main">
  <p:tag name="THINKCELLSHAPEDONOTDELETE" val="tA6S0wzOvQ8a50SA42PUNRg"/>
</p:tagLst>
</file>

<file path=ppt/tags/tag20.xml><?xml version="1.0" encoding="utf-8"?>
<p:tagLst xmlns:p="http://schemas.openxmlformats.org/presentationml/2006/main">
  <p:tag name="ISLIDE.TEMPLATE" val="https://www.islide.cc;"/>
</p:tagLst>
</file>

<file path=ppt/tags/tag21.xml><?xml version="1.0" encoding="utf-8"?>
<p:tagLst xmlns:p="http://schemas.openxmlformats.org/presentationml/2006/main">
  <p:tag name="ISLIDE.TEMPLATE" val="https://www.islide.cc;"/>
</p:tagLst>
</file>

<file path=ppt/tags/tag22.xml><?xml version="1.0" encoding="utf-8"?>
<p:tagLst xmlns:p="http://schemas.openxmlformats.org/presentationml/2006/main">
  <p:tag name="THINKCELLSHAPEDONOTDELETE" val="thinkcellActiveDocDoNotDelete"/>
</p:tagLst>
</file>

<file path=ppt/tags/tag23.xml><?xml version="1.0" encoding="utf-8"?>
<p:tagLst xmlns:p="http://schemas.openxmlformats.org/presentationml/2006/main">
  <p:tag name="THINKCELLSHAPEDONOTDELETE" val="t1Smkff3fSzGMOuItfjj3Fw"/>
</p:tagLst>
</file>

<file path=ppt/tags/tag24.xml><?xml version="1.0" encoding="utf-8"?>
<p:tagLst xmlns:p="http://schemas.openxmlformats.org/presentationml/2006/main">
  <p:tag name="ISLIDE.TEMPLATE" val="https://www.islide.cc;"/>
</p:tagLst>
</file>

<file path=ppt/tags/tag25.xml><?xml version="1.0" encoding="utf-8"?>
<p:tagLst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GuidesStyle_Normal&quot;,&quot;Name&quot;:&quot;正常&quot;,&quot;HeaderHeight&quot;:15.0,&quot;FooterHeight&quot;:9.0,&quot;SideMargin&quot;:5.5,&quot;TopMargin&quot;:0.0,&quot;BottomMargin&quot;:0.0,&quot;IntervalMargin&quot;:1.5}"/>
  <p:tag name="ISLIDE.THEME" val="225bf695-daa2-4759-97b7-6398e4bba18c"/>
  <p:tag name="THINKCELLUNDODONOTDELETE" val="0"/>
  <p:tag name="ISLIDE.TEMPLATE" val="#477683"/>
</p:tagLst>
</file>

<file path=ppt/tags/tag3.xml><?xml version="1.0" encoding="utf-8"?>
<p:tagLst xmlns:p="http://schemas.openxmlformats.org/presentationml/2006/main">
  <p:tag name="ISLIDE.VECTOR" val="#186220;#186256;#186220;#186256;#186263;#186176;#186235;"/>
  <p:tag name="ISLIDE.TEMPLATE" val="https://www.islide.cc;"/>
</p:tagLst>
</file>

<file path=ppt/tags/tag4.xml><?xml version="1.0" encoding="utf-8"?>
<p:tagLst xmlns:p="http://schemas.openxmlformats.org/presentationml/2006/main">
  <p:tag name="ISLIDE.TEMPLATE" val="https://www.islide.cc;"/>
</p:tagLst>
</file>

<file path=ppt/tags/tag5.xml><?xml version="1.0" encoding="utf-8"?>
<p:tagLst xmlns:p="http://schemas.openxmlformats.org/presentationml/2006/main">
  <p:tag name="ISLIDE.TEMPLATE" val="https://www.islide.cc;"/>
</p:tagLst>
</file>

<file path=ppt/tags/tag6.xml><?xml version="1.0" encoding="utf-8"?>
<p:tagLst xmlns:p="http://schemas.openxmlformats.org/presentationml/2006/main">
  <p:tag name="ISLIDE.ICON" val="#438741;#438744;#438747;#438746;"/>
  <p:tag name="ISLIDE.TEMPLATE" val="https://www.islide.cc;"/>
</p:tagLst>
</file>

<file path=ppt/tags/tag7.xml><?xml version="1.0" encoding="utf-8"?>
<p:tagLst xmlns:p="http://schemas.openxmlformats.org/presentationml/2006/main">
  <p:tag name="ISLIDE.ICON" val="#438741;#438744;#438747;#438746;"/>
  <p:tag name="ISLIDE.TEMPLATE" val="https://www.islide.cc;"/>
</p:tagLst>
</file>

<file path=ppt/tags/tag8.xml><?xml version="1.0" encoding="utf-8"?>
<p:tagLst xmlns:p="http://schemas.openxmlformats.org/presentationml/2006/main">
  <p:tag name="ISLIDE.TEMPLATE" val="https://www.islide.cc;"/>
</p:tagLst>
</file>

<file path=ppt/tags/tag9.xml><?xml version="1.0" encoding="utf-8"?>
<p:tagLst xmlns:p="http://schemas.openxmlformats.org/presentationml/2006/main">
  <p:tag name="ISLIDE.TEMPLATE" val="https://www.islide.cc;"/>
</p:tagLst>
</file>

<file path=ppt/theme/theme1.xml><?xml version="1.0" encoding="utf-8"?>
<a:theme xmlns:a="http://schemas.openxmlformats.org/drawingml/2006/main" name="主题5">
  <a:themeElements>
    <a:clrScheme name="四月主题色">
      <a:dk1>
        <a:srgbClr val="000000"/>
      </a:dk1>
      <a:lt1>
        <a:srgbClr val="FFFFFF"/>
      </a:lt1>
      <a:dk2>
        <a:srgbClr val="778495"/>
      </a:dk2>
      <a:lt2>
        <a:srgbClr val="F0F0F0"/>
      </a:lt2>
      <a:accent1>
        <a:srgbClr val="003478"/>
      </a:accent1>
      <a:accent2>
        <a:srgbClr val="F08300"/>
      </a:accent2>
      <a:accent3>
        <a:srgbClr val="5063F8"/>
      </a:accent3>
      <a:accent4>
        <a:srgbClr val="AFBBCF"/>
      </a:accent4>
      <a:accent5>
        <a:srgbClr val="343D74"/>
      </a:accent5>
      <a:accent6>
        <a:srgbClr val="778495"/>
      </a:accent6>
      <a:hlink>
        <a:srgbClr val="4276AA"/>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四月主题色">
    <a:dk1>
      <a:srgbClr val="000000"/>
    </a:dk1>
    <a:lt1>
      <a:srgbClr val="FFFFFF"/>
    </a:lt1>
    <a:dk2>
      <a:srgbClr val="778495"/>
    </a:dk2>
    <a:lt2>
      <a:srgbClr val="F0F0F0"/>
    </a:lt2>
    <a:accent1>
      <a:srgbClr val="003478"/>
    </a:accent1>
    <a:accent2>
      <a:srgbClr val="F08300"/>
    </a:accent2>
    <a:accent3>
      <a:srgbClr val="5063F8"/>
    </a:accent3>
    <a:accent4>
      <a:srgbClr val="AFBBCF"/>
    </a:accent4>
    <a:accent5>
      <a:srgbClr val="343D74"/>
    </a:accent5>
    <a:accent6>
      <a:srgbClr val="778495"/>
    </a:accent6>
    <a:hlink>
      <a:srgbClr val="4276AA"/>
    </a:hlink>
    <a:folHlink>
      <a:srgbClr val="BFBFBF"/>
    </a:folHlink>
  </a:clrScheme>
</a:themeOverride>
</file>

<file path=ppt/theme/themeOverride2.xml><?xml version="1.0" encoding="utf-8"?>
<a:themeOverride xmlns:a="http://schemas.openxmlformats.org/drawingml/2006/main">
  <a:clrScheme name="四月主题色">
    <a:dk1>
      <a:srgbClr val="000000"/>
    </a:dk1>
    <a:lt1>
      <a:srgbClr val="FFFFFF"/>
    </a:lt1>
    <a:dk2>
      <a:srgbClr val="778495"/>
    </a:dk2>
    <a:lt2>
      <a:srgbClr val="F0F0F0"/>
    </a:lt2>
    <a:accent1>
      <a:srgbClr val="003478"/>
    </a:accent1>
    <a:accent2>
      <a:srgbClr val="F08300"/>
    </a:accent2>
    <a:accent3>
      <a:srgbClr val="5063F8"/>
    </a:accent3>
    <a:accent4>
      <a:srgbClr val="AFBBCF"/>
    </a:accent4>
    <a:accent5>
      <a:srgbClr val="343D74"/>
    </a:accent5>
    <a:accent6>
      <a:srgbClr val="778495"/>
    </a:accent6>
    <a:hlink>
      <a:srgbClr val="4276AA"/>
    </a:hlink>
    <a:folHlink>
      <a:srgbClr val="BFBFBF"/>
    </a:folHlink>
  </a:clrScheme>
</a:themeOverride>
</file>

<file path=ppt/theme/themeOverride3.xml><?xml version="1.0" encoding="utf-8"?>
<a:themeOverride xmlns:a="http://schemas.openxmlformats.org/drawingml/2006/main">
  <a:clrScheme name="四月主题色">
    <a:dk1>
      <a:srgbClr val="000000"/>
    </a:dk1>
    <a:lt1>
      <a:srgbClr val="FFFFFF"/>
    </a:lt1>
    <a:dk2>
      <a:srgbClr val="778495"/>
    </a:dk2>
    <a:lt2>
      <a:srgbClr val="F0F0F0"/>
    </a:lt2>
    <a:accent1>
      <a:srgbClr val="003478"/>
    </a:accent1>
    <a:accent2>
      <a:srgbClr val="F08300"/>
    </a:accent2>
    <a:accent3>
      <a:srgbClr val="5063F8"/>
    </a:accent3>
    <a:accent4>
      <a:srgbClr val="AFBBCF"/>
    </a:accent4>
    <a:accent5>
      <a:srgbClr val="343D74"/>
    </a:accent5>
    <a:accent6>
      <a:srgbClr val="778495"/>
    </a:accent6>
    <a:hlink>
      <a:srgbClr val="4276AA"/>
    </a:hlink>
    <a:folHlink>
      <a:srgbClr val="BFBFBF"/>
    </a:folHlink>
  </a:clrScheme>
</a:themeOverride>
</file>

<file path=ppt/theme/themeOverride4.xml><?xml version="1.0" encoding="utf-8"?>
<a:themeOverride xmlns:a="http://schemas.openxmlformats.org/drawingml/2006/main">
  <a:clrScheme name="四月主题色">
    <a:dk1>
      <a:srgbClr val="000000"/>
    </a:dk1>
    <a:lt1>
      <a:srgbClr val="FFFFFF"/>
    </a:lt1>
    <a:dk2>
      <a:srgbClr val="778495"/>
    </a:dk2>
    <a:lt2>
      <a:srgbClr val="F0F0F0"/>
    </a:lt2>
    <a:accent1>
      <a:srgbClr val="003478"/>
    </a:accent1>
    <a:accent2>
      <a:srgbClr val="F08300"/>
    </a:accent2>
    <a:accent3>
      <a:srgbClr val="5063F8"/>
    </a:accent3>
    <a:accent4>
      <a:srgbClr val="AFBBCF"/>
    </a:accent4>
    <a:accent5>
      <a:srgbClr val="343D74"/>
    </a:accent5>
    <a:accent6>
      <a:srgbClr val="778495"/>
    </a:accent6>
    <a:hlink>
      <a:srgbClr val="4276AA"/>
    </a:hlink>
    <a:folHlink>
      <a:srgbClr val="BFBFBF"/>
    </a:folHlink>
  </a:clrScheme>
</a:themeOverride>
</file>

<file path=ppt/theme/themeOverride5.xml><?xml version="1.0" encoding="utf-8"?>
<a:themeOverride xmlns:a="http://schemas.openxmlformats.org/drawingml/2006/main">
  <a:clrScheme name="四月主题色">
    <a:dk1>
      <a:srgbClr val="000000"/>
    </a:dk1>
    <a:lt1>
      <a:srgbClr val="FFFFFF"/>
    </a:lt1>
    <a:dk2>
      <a:srgbClr val="778495"/>
    </a:dk2>
    <a:lt2>
      <a:srgbClr val="F0F0F0"/>
    </a:lt2>
    <a:accent1>
      <a:srgbClr val="003478"/>
    </a:accent1>
    <a:accent2>
      <a:srgbClr val="F08300"/>
    </a:accent2>
    <a:accent3>
      <a:srgbClr val="5063F8"/>
    </a:accent3>
    <a:accent4>
      <a:srgbClr val="AFBBCF"/>
    </a:accent4>
    <a:accent5>
      <a:srgbClr val="343D74"/>
    </a:accent5>
    <a:accent6>
      <a:srgbClr val="778495"/>
    </a:accent6>
    <a:hlink>
      <a:srgbClr val="4276AA"/>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菠萝煮茶</Template>
  <TotalTime>0</TotalTime>
  <Words>3091</Words>
  <Application>WPS 演示</Application>
  <PresentationFormat>宽屏</PresentationFormat>
  <Paragraphs>172</Paragraphs>
  <Slides>20</Slides>
  <Notes>0</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5</vt:i4>
      </vt:variant>
      <vt:variant>
        <vt:lpstr>幻灯片标题</vt:lpstr>
      </vt:variant>
      <vt:variant>
        <vt:i4>20</vt:i4>
      </vt:variant>
    </vt:vector>
  </HeadingPairs>
  <TitlesOfParts>
    <vt:vector size="40" baseType="lpstr">
      <vt:lpstr>Arial</vt:lpstr>
      <vt:lpstr>宋体</vt:lpstr>
      <vt:lpstr>Wingdings</vt:lpstr>
      <vt:lpstr>微软雅黑</vt:lpstr>
      <vt:lpstr>Calibri</vt:lpstr>
      <vt:lpstr>黑体</vt:lpstr>
      <vt:lpstr>Impact</vt:lpstr>
      <vt:lpstr>Cambria Math</vt:lpstr>
      <vt:lpstr>Times New Roman</vt:lpstr>
      <vt:lpstr>Arial Unicode MS</vt:lpstr>
      <vt:lpstr>等线</vt:lpstr>
      <vt:lpstr>仿宋</vt:lpstr>
      <vt:lpstr>等线 Light</vt:lpstr>
      <vt:lpstr>楷体</vt:lpstr>
      <vt:lpstr>主题5</vt:lpstr>
      <vt:lpstr>TCLayout.ActiveDocument.1</vt:lpstr>
      <vt:lpstr>Equation.DSMT4</vt:lpstr>
      <vt:lpstr>Equation.DSMT4</vt:lpstr>
      <vt:lpstr>Visio.Drawing.15</vt:lpstr>
      <vt:lpstr>TCLayout.ActiveDocument.1</vt:lpstr>
      <vt:lpstr>    基于DDFS的调制信号合成模块设计</vt:lpstr>
      <vt:lpstr>PowerPoint 演示文稿</vt:lpstr>
      <vt:lpstr>绪论</vt:lpstr>
      <vt:lpstr>绪论（为什么研究这个，解决什么问题）</vt:lpstr>
      <vt:lpstr>绪论</vt:lpstr>
      <vt:lpstr>国内外发展现状</vt:lpstr>
      <vt:lpstr>研究内容</vt:lpstr>
      <vt:lpstr>研究内容（选区的方法介绍，研究的目标和研究的过程）</vt:lpstr>
      <vt:lpstr>模拟调制（AM，FM，PM）</vt:lpstr>
      <vt:lpstr>ASK</vt:lpstr>
      <vt:lpstr>FSK</vt:lpstr>
      <vt:lpstr>PSK</vt:lpstr>
      <vt:lpstr>研究结论</vt:lpstr>
      <vt:lpstr>研究结论</vt:lpstr>
      <vt:lpstr>上位机UI界面</vt:lpstr>
      <vt:lpstr>上位机UI界面</vt:lpstr>
      <vt:lpstr>硬件设计</vt:lpstr>
      <vt:lpstr>参考文献与总结</vt:lpstr>
      <vt:lpstr>研究计划及预期成果</vt:lpstr>
      <vt:lpstr>THANKS</vt:lpstr>
    </vt:vector>
  </TitlesOfParts>
  <Company>iSlide</Company>
  <LinksUpToDate>false</LinksUpToDate>
  <SharedDoc>false</SharedDoc>
  <HyperlinksChanged>false</HyperlinksChanged>
  <AppVersion>14.0000</AppVersion>
  <Manager>iSlide</Manager>
  <HyperlinkBase>https://www.islide.cc</HyperlinkBase>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菠萝煮茶</dc:creator>
  <cp:lastModifiedBy>Zz</cp:lastModifiedBy>
  <cp:revision>44</cp:revision>
  <cp:lastPrinted>2020-09-09T16:00:00Z</cp:lastPrinted>
  <dcterms:created xsi:type="dcterms:W3CDTF">2020-09-09T16:00:00Z</dcterms:created>
  <dcterms:modified xsi:type="dcterms:W3CDTF">2022-05-30T06:43:18Z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iSlide.TEMPLATE">
    <vt:lpwstr>ae1d0774-2377-4227-bc40-ee4b41b4477b</vt:lpwstr>
  </property>
  <property fmtid="{D5CDD505-2E9C-101B-9397-08002B2CF9AE}" pid="4" name="ICV">
    <vt:lpwstr>3888AB01BACD471A950348516C45F9DB</vt:lpwstr>
  </property>
  <property fmtid="{D5CDD505-2E9C-101B-9397-08002B2CF9AE}" pid="5" name="KSOProductBuildVer">
    <vt:lpwstr>2052-11.1.0.11115</vt:lpwstr>
  </property>
</Properties>
</file>